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4" r:id="rId1"/>
  </p:sldMasterIdLst>
  <p:notesMasterIdLst>
    <p:notesMasterId r:id="rId57"/>
  </p:notesMasterIdLst>
  <p:sldIdLst>
    <p:sldId id="256" r:id="rId2"/>
    <p:sldId id="328" r:id="rId3"/>
    <p:sldId id="331" r:id="rId4"/>
    <p:sldId id="270" r:id="rId5"/>
    <p:sldId id="301" r:id="rId6"/>
    <p:sldId id="266" r:id="rId7"/>
    <p:sldId id="309" r:id="rId8"/>
    <p:sldId id="314" r:id="rId9"/>
    <p:sldId id="268" r:id="rId10"/>
    <p:sldId id="287" r:id="rId11"/>
    <p:sldId id="317" r:id="rId12"/>
    <p:sldId id="337" r:id="rId13"/>
    <p:sldId id="258" r:id="rId14"/>
    <p:sldId id="267" r:id="rId15"/>
    <p:sldId id="334" r:id="rId16"/>
    <p:sldId id="318" r:id="rId17"/>
    <p:sldId id="319" r:id="rId18"/>
    <p:sldId id="263" r:id="rId19"/>
    <p:sldId id="339" r:id="rId20"/>
    <p:sldId id="329" r:id="rId21"/>
    <p:sldId id="330" r:id="rId22"/>
    <p:sldId id="340" r:id="rId23"/>
    <p:sldId id="286" r:id="rId24"/>
    <p:sldId id="285" r:id="rId25"/>
    <p:sldId id="264" r:id="rId26"/>
    <p:sldId id="332" r:id="rId27"/>
    <p:sldId id="273" r:id="rId28"/>
    <p:sldId id="265" r:id="rId29"/>
    <p:sldId id="303" r:id="rId30"/>
    <p:sldId id="325" r:id="rId31"/>
    <p:sldId id="271" r:id="rId32"/>
    <p:sldId id="291" r:id="rId33"/>
    <p:sldId id="304" r:id="rId34"/>
    <p:sldId id="326" r:id="rId35"/>
    <p:sldId id="298" r:id="rId36"/>
    <p:sldId id="294" r:id="rId37"/>
    <p:sldId id="305" r:id="rId38"/>
    <p:sldId id="344" r:id="rId39"/>
    <p:sldId id="290" r:id="rId40"/>
    <p:sldId id="324" r:id="rId41"/>
    <p:sldId id="297" r:id="rId42"/>
    <p:sldId id="315" r:id="rId43"/>
    <p:sldId id="343" r:id="rId44"/>
    <p:sldId id="322" r:id="rId45"/>
    <p:sldId id="281" r:id="rId46"/>
    <p:sldId id="341" r:id="rId47"/>
    <p:sldId id="335" r:id="rId48"/>
    <p:sldId id="316" r:id="rId49"/>
    <p:sldId id="342" r:id="rId50"/>
    <p:sldId id="338" r:id="rId51"/>
    <p:sldId id="308" r:id="rId52"/>
    <p:sldId id="292" r:id="rId53"/>
    <p:sldId id="320" r:id="rId54"/>
    <p:sldId id="336" r:id="rId55"/>
    <p:sldId id="345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CC8B6-7F82-40B7-9617-AF860343A041}" v="487" dt="2023-03-22T16:30:01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292" autoAdjust="0"/>
  </p:normalViewPr>
  <p:slideViewPr>
    <p:cSldViewPr snapToGrid="0">
      <p:cViewPr>
        <p:scale>
          <a:sx n="150" d="100"/>
          <a:sy n="150" d="100"/>
        </p:scale>
        <p:origin x="96" y="-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on" userId="a816dd7139b9d880" providerId="LiveId" clId="{DFCCC8B6-7F82-40B7-9617-AF860343A041}"/>
    <pc:docChg chg="undo redo custSel addSld delSld modSld sldOrd modMainMaster">
      <pc:chgData name="Solomon" userId="a816dd7139b9d880" providerId="LiveId" clId="{DFCCC8B6-7F82-40B7-9617-AF860343A041}" dt="2023-03-22T16:42:09.397" v="21541" actId="18131"/>
      <pc:docMkLst>
        <pc:docMk/>
      </pc:docMkLst>
      <pc:sldChg chg="addSp delSp modSp mod setBg setClrOvrMap delDesignElem">
        <pc:chgData name="Solomon" userId="a816dd7139b9d880" providerId="LiveId" clId="{DFCCC8B6-7F82-40B7-9617-AF860343A041}" dt="2023-03-22T15:24:50.458" v="20561"/>
        <pc:sldMkLst>
          <pc:docMk/>
          <pc:sldMk cId="1307875178" sldId="256"/>
        </pc:sldMkLst>
        <pc:spChg chg="mod">
          <ac:chgData name="Solomon" userId="a816dd7139b9d880" providerId="LiveId" clId="{DFCCC8B6-7F82-40B7-9617-AF860343A041}" dt="2023-03-22T12:12:54.981" v="19514" actId="26606"/>
          <ac:spMkLst>
            <pc:docMk/>
            <pc:sldMk cId="1307875178" sldId="256"/>
            <ac:spMk id="2" creationId="{FA1EF80B-93DF-D05F-7DF0-0A51C0C67135}"/>
          </ac:spMkLst>
        </pc:spChg>
        <pc:spChg chg="mod">
          <ac:chgData name="Solomon" userId="a816dd7139b9d880" providerId="LiveId" clId="{DFCCC8B6-7F82-40B7-9617-AF860343A041}" dt="2023-03-22T15:24:48.199" v="20559" actId="403"/>
          <ac:spMkLst>
            <pc:docMk/>
            <pc:sldMk cId="1307875178" sldId="256"/>
            <ac:spMk id="3" creationId="{0208F45A-9514-38A9-5356-582A97B79D61}"/>
          </ac:spMkLst>
        </pc:spChg>
        <pc:spChg chg="add del mod">
          <ac:chgData name="Solomon" userId="a816dd7139b9d880" providerId="LiveId" clId="{DFCCC8B6-7F82-40B7-9617-AF860343A041}" dt="2023-03-18T14:10:14.907" v="16636"/>
          <ac:spMkLst>
            <pc:docMk/>
            <pc:sldMk cId="1307875178" sldId="256"/>
            <ac:spMk id="4" creationId="{199E23F9-670A-C0C7-9F4F-1EE6AC587DBA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307875178" sldId="256"/>
            <ac:spMk id="4" creationId="{1E6275C1-2C12-4869-1B4D-45E82DA5D713}"/>
          </ac:spMkLst>
        </pc:spChg>
        <pc:spChg chg="add del">
          <ac:chgData name="Solomon" userId="a816dd7139b9d880" providerId="LiveId" clId="{DFCCC8B6-7F82-40B7-9617-AF860343A041}" dt="2023-03-20T21:24:25.393" v="16920"/>
          <ac:spMkLst>
            <pc:docMk/>
            <pc:sldMk cId="1307875178" sldId="256"/>
            <ac:spMk id="8" creationId="{DA0CA737-33FC-47E3-965A-D1C2CAA62894}"/>
          </ac:spMkLst>
        </pc:spChg>
        <pc:spChg chg="add del">
          <ac:chgData name="Solomon" userId="a816dd7139b9d880" providerId="LiveId" clId="{DFCCC8B6-7F82-40B7-9617-AF860343A041}" dt="2023-03-18T14:10:21.281" v="16638" actId="26606"/>
          <ac:spMkLst>
            <pc:docMk/>
            <pc:sldMk cId="1307875178" sldId="256"/>
            <ac:spMk id="9" creationId="{D36F3EEA-55D4-4677-80E7-92D00B8F343B}"/>
          </ac:spMkLst>
        </pc:spChg>
        <pc:spChg chg="add del">
          <ac:chgData name="Solomon" userId="a816dd7139b9d880" providerId="LiveId" clId="{DFCCC8B6-7F82-40B7-9617-AF860343A041}" dt="2023-03-20T21:24:25.393" v="16920"/>
          <ac:spMkLst>
            <pc:docMk/>
            <pc:sldMk cId="1307875178" sldId="256"/>
            <ac:spMk id="10" creationId="{22189942-24EB-488E-8B69-EB80F7E53E36}"/>
          </ac:spMkLst>
        </pc:spChg>
        <pc:spChg chg="add del">
          <ac:chgData name="Solomon" userId="a816dd7139b9d880" providerId="LiveId" clId="{DFCCC8B6-7F82-40B7-9617-AF860343A041}" dt="2023-03-18T14:10:21.281" v="16638" actId="26606"/>
          <ac:spMkLst>
            <pc:docMk/>
            <pc:sldMk cId="1307875178" sldId="256"/>
            <ac:spMk id="11" creationId="{C91E93A7-6C7F-4F77-9CB0-280D958EF4D2}"/>
          </ac:spMkLst>
        </pc:spChg>
        <pc:spChg chg="add">
          <ac:chgData name="Solomon" userId="a816dd7139b9d880" providerId="LiveId" clId="{DFCCC8B6-7F82-40B7-9617-AF860343A041}" dt="2023-03-22T12:12:54.981" v="19514" actId="26606"/>
          <ac:spMkLst>
            <pc:docMk/>
            <pc:sldMk cId="1307875178" sldId="256"/>
            <ac:spMk id="12" creationId="{2668F1A4-6DBB-4F0B-A679-6EE5483638F8}"/>
          </ac:spMkLst>
        </pc:spChg>
        <pc:spChg chg="add del">
          <ac:chgData name="Solomon" userId="a816dd7139b9d880" providerId="LiveId" clId="{DFCCC8B6-7F82-40B7-9617-AF860343A041}" dt="2023-03-18T14:10:21.281" v="16638" actId="26606"/>
          <ac:spMkLst>
            <pc:docMk/>
            <pc:sldMk cId="1307875178" sldId="256"/>
            <ac:spMk id="13" creationId="{E4F17063-EDA4-417B-946F-BA357F3B390D}"/>
          </ac:spMkLst>
        </pc:spChg>
        <pc:spChg chg="add">
          <ac:chgData name="Solomon" userId="a816dd7139b9d880" providerId="LiveId" clId="{DFCCC8B6-7F82-40B7-9617-AF860343A041}" dt="2023-03-22T12:12:54.981" v="19514" actId="26606"/>
          <ac:spMkLst>
            <pc:docMk/>
            <pc:sldMk cId="1307875178" sldId="256"/>
            <ac:spMk id="14" creationId="{B8DBF1C0-B8F1-4AAC-8704-256BA0E9D63B}"/>
          </ac:spMkLst>
        </pc:spChg>
        <pc:spChg chg="add">
          <ac:chgData name="Solomon" userId="a816dd7139b9d880" providerId="LiveId" clId="{DFCCC8B6-7F82-40B7-9617-AF860343A041}" dt="2023-03-22T12:12:54.981" v="19514" actId="26606"/>
          <ac:spMkLst>
            <pc:docMk/>
            <pc:sldMk cId="1307875178" sldId="256"/>
            <ac:spMk id="15" creationId="{B70F7E59-C971-4F55-8E3A-1E583B65FCB9}"/>
          </ac:spMkLst>
        </pc:spChg>
        <pc:picChg chg="add del">
          <ac:chgData name="Solomon" userId="a816dd7139b9d880" providerId="LiveId" clId="{DFCCC8B6-7F82-40B7-9617-AF860343A041}" dt="2023-03-18T14:10:21.281" v="16638" actId="26606"/>
          <ac:picMkLst>
            <pc:docMk/>
            <pc:sldMk cId="1307875178" sldId="256"/>
            <ac:picMk id="5" creationId="{F6EF92C8-9E16-558E-5FAA-B7BD0FF0376F}"/>
          </ac:picMkLst>
        </pc:picChg>
        <pc:picChg chg="add mod modCrop">
          <ac:chgData name="Solomon" userId="a816dd7139b9d880" providerId="LiveId" clId="{DFCCC8B6-7F82-40B7-9617-AF860343A041}" dt="2023-03-22T12:12:54.981" v="19514" actId="26606"/>
          <ac:picMkLst>
            <pc:docMk/>
            <pc:sldMk cId="1307875178" sldId="256"/>
            <ac:picMk id="6" creationId="{541FE5AC-F0C4-E59E-4DDB-3C3F7A1E05C1}"/>
          </ac:picMkLst>
        </pc:picChg>
        <pc:cxnChg chg="add del">
          <ac:chgData name="Solomon" userId="a816dd7139b9d880" providerId="LiveId" clId="{DFCCC8B6-7F82-40B7-9617-AF860343A041}" dt="2023-03-20T21:24:25.393" v="16920"/>
          <ac:cxnSpMkLst>
            <pc:docMk/>
            <pc:sldMk cId="1307875178" sldId="256"/>
            <ac:cxnSpMk id="7" creationId="{F3CC58E3-BDF9-495D-9327-85F68058BE32}"/>
          </ac:cxnSpMkLst>
        </pc:cxnChg>
      </pc:sldChg>
      <pc:sldChg chg="addSp delSp modSp del mod">
        <pc:chgData name="Solomon" userId="a816dd7139b9d880" providerId="LiveId" clId="{DFCCC8B6-7F82-40B7-9617-AF860343A041}" dt="2023-03-14T11:25:26.840" v="11390" actId="47"/>
        <pc:sldMkLst>
          <pc:docMk/>
          <pc:sldMk cId="2952872240" sldId="257"/>
        </pc:sldMkLst>
        <pc:spChg chg="del">
          <ac:chgData name="Solomon" userId="a816dd7139b9d880" providerId="LiveId" clId="{DFCCC8B6-7F82-40B7-9617-AF860343A041}" dt="2023-03-14T11:23:53.098" v="11319" actId="478"/>
          <ac:spMkLst>
            <pc:docMk/>
            <pc:sldMk cId="2952872240" sldId="257"/>
            <ac:spMk id="3" creationId="{DD6B991E-5393-AA11-9CD2-772F344DCCD2}"/>
          </ac:spMkLst>
        </pc:spChg>
        <pc:spChg chg="add del mod">
          <ac:chgData name="Solomon" userId="a816dd7139b9d880" providerId="LiveId" clId="{DFCCC8B6-7F82-40B7-9617-AF860343A041}" dt="2023-03-14T11:23:54.678" v="11320" actId="478"/>
          <ac:spMkLst>
            <pc:docMk/>
            <pc:sldMk cId="2952872240" sldId="257"/>
            <ac:spMk id="5" creationId="{D49611C9-C3CE-0C57-3281-6BAA962706C4}"/>
          </ac:spMkLst>
        </pc:spChg>
        <pc:picChg chg="add del mod">
          <ac:chgData name="Solomon" userId="a816dd7139b9d880" providerId="LiveId" clId="{DFCCC8B6-7F82-40B7-9617-AF860343A041}" dt="2023-03-14T10:33:55.612" v="11184" actId="478"/>
          <ac:picMkLst>
            <pc:docMk/>
            <pc:sldMk cId="2952872240" sldId="257"/>
            <ac:picMk id="1026" creationId="{0EB48BBC-DB1C-0F29-B929-3AD93E373C02}"/>
          </ac:picMkLst>
        </pc:picChg>
      </pc:sldChg>
      <pc:sldChg chg="addSp delSp modSp mod setBg modAnim">
        <pc:chgData name="Solomon" userId="a816dd7139b9d880" providerId="LiveId" clId="{DFCCC8B6-7F82-40B7-9617-AF860343A041}" dt="2023-03-22T15:24:50.458" v="20561"/>
        <pc:sldMkLst>
          <pc:docMk/>
          <pc:sldMk cId="3821104990" sldId="258"/>
        </pc:sldMkLst>
        <pc:spChg chg="mod">
          <ac:chgData name="Solomon" userId="a816dd7139b9d880" providerId="LiveId" clId="{DFCCC8B6-7F82-40B7-9617-AF860343A041}" dt="2023-03-22T11:51:46.966" v="19353" actId="207"/>
          <ac:spMkLst>
            <pc:docMk/>
            <pc:sldMk cId="3821104990" sldId="258"/>
            <ac:spMk id="2" creationId="{CFD1ECD0-F055-D0E7-0DA4-85AB82F4246F}"/>
          </ac:spMkLst>
        </pc:spChg>
        <pc:spChg chg="mod">
          <ac:chgData name="Solomon" userId="a816dd7139b9d880" providerId="LiveId" clId="{DFCCC8B6-7F82-40B7-9617-AF860343A041}" dt="2023-03-20T23:12:44.317" v="19263" actId="313"/>
          <ac:spMkLst>
            <pc:docMk/>
            <pc:sldMk cId="3821104990" sldId="258"/>
            <ac:spMk id="3" creationId="{0FEF26B8-DE7F-90CF-1227-88A43D6F3E5A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821104990" sldId="258"/>
            <ac:spMk id="4" creationId="{22B2E638-03CE-F629-B745-5B6F02563181}"/>
          </ac:spMkLst>
        </pc:spChg>
        <pc:picChg chg="add del mod">
          <ac:chgData name="Solomon" userId="a816dd7139b9d880" providerId="LiveId" clId="{DFCCC8B6-7F82-40B7-9617-AF860343A041}" dt="2023-03-18T12:29:47.750" v="15028" actId="478"/>
          <ac:picMkLst>
            <pc:docMk/>
            <pc:sldMk cId="3821104990" sldId="258"/>
            <ac:picMk id="5" creationId="{5B134879-F04B-F1FF-A625-7D270809305B}"/>
          </ac:picMkLst>
        </pc:picChg>
        <pc:picChg chg="add del mod">
          <ac:chgData name="Solomon" userId="a816dd7139b9d880" providerId="LiveId" clId="{DFCCC8B6-7F82-40B7-9617-AF860343A041}" dt="2023-03-18T12:31:31.571" v="15050" actId="478"/>
          <ac:picMkLst>
            <pc:docMk/>
            <pc:sldMk cId="3821104990" sldId="258"/>
            <ac:picMk id="6" creationId="{75A62B0F-B892-7516-AC0F-60B9DDF65460}"/>
          </ac:picMkLst>
        </pc:picChg>
        <pc:picChg chg="add mod">
          <ac:chgData name="Solomon" userId="a816dd7139b9d880" providerId="LiveId" clId="{DFCCC8B6-7F82-40B7-9617-AF860343A041}" dt="2023-03-20T22:43:46.470" v="17915" actId="26606"/>
          <ac:picMkLst>
            <pc:docMk/>
            <pc:sldMk cId="3821104990" sldId="258"/>
            <ac:picMk id="8" creationId="{7E17EC4A-1DA3-ABE5-32E8-DEE89E4B3B36}"/>
          </ac:picMkLst>
        </pc:picChg>
      </pc:sldChg>
      <pc:sldChg chg="modSp del mod">
        <pc:chgData name="Solomon" userId="a816dd7139b9d880" providerId="LiveId" clId="{DFCCC8B6-7F82-40B7-9617-AF860343A041}" dt="2023-03-17T13:00:19.991" v="13262" actId="47"/>
        <pc:sldMkLst>
          <pc:docMk/>
          <pc:sldMk cId="2292198865" sldId="259"/>
        </pc:sldMkLst>
        <pc:spChg chg="mod">
          <ac:chgData name="Solomon" userId="a816dd7139b9d880" providerId="LiveId" clId="{DFCCC8B6-7F82-40B7-9617-AF860343A041}" dt="2023-03-17T08:18:22.330" v="12618" actId="20577"/>
          <ac:spMkLst>
            <pc:docMk/>
            <pc:sldMk cId="2292198865" sldId="259"/>
            <ac:spMk id="3" creationId="{436F2004-657D-BF21-9F63-0CEB20830EF4}"/>
          </ac:spMkLst>
        </pc:spChg>
      </pc:sldChg>
      <pc:sldChg chg="addSp delSp modSp del mod setBg setClrOvrMap chgLayout">
        <pc:chgData name="Solomon" userId="a816dd7139b9d880" providerId="LiveId" clId="{DFCCC8B6-7F82-40B7-9617-AF860343A041}" dt="2023-03-17T13:22:46.657" v="13976" actId="47"/>
        <pc:sldMkLst>
          <pc:docMk/>
          <pc:sldMk cId="1064464303" sldId="260"/>
        </pc:sldMkLst>
        <pc:spChg chg="mod ord">
          <ac:chgData name="Solomon" userId="a816dd7139b9d880" providerId="LiveId" clId="{DFCCC8B6-7F82-40B7-9617-AF860343A041}" dt="2023-03-17T13:20:40.884" v="13933" actId="700"/>
          <ac:spMkLst>
            <pc:docMk/>
            <pc:sldMk cId="1064464303" sldId="260"/>
            <ac:spMk id="2" creationId="{19BE22A9-AD83-02C9-36C0-EEEE27640AD2}"/>
          </ac:spMkLst>
        </pc:spChg>
        <pc:spChg chg="del mod">
          <ac:chgData name="Solomon" userId="a816dd7139b9d880" providerId="LiveId" clId="{DFCCC8B6-7F82-40B7-9617-AF860343A041}" dt="2023-03-17T13:10:55.665" v="13773" actId="26606"/>
          <ac:spMkLst>
            <pc:docMk/>
            <pc:sldMk cId="1064464303" sldId="260"/>
            <ac:spMk id="3" creationId="{9B41F5C6-AEC1-945A-418C-6F317265DD0F}"/>
          </ac:spMkLst>
        </pc:spChg>
        <pc:spChg chg="add del mod">
          <ac:chgData name="Solomon" userId="a816dd7139b9d880" providerId="LiveId" clId="{DFCCC8B6-7F82-40B7-9617-AF860343A041}" dt="2023-03-17T13:14:10.971" v="13825"/>
          <ac:spMkLst>
            <pc:docMk/>
            <pc:sldMk cId="1064464303" sldId="260"/>
            <ac:spMk id="6" creationId="{4DE09861-F1A5-50A6-5F80-7984B979E9AF}"/>
          </ac:spMkLst>
        </pc:spChg>
        <pc:spChg chg="add del mod">
          <ac:chgData name="Solomon" userId="a816dd7139b9d880" providerId="LiveId" clId="{DFCCC8B6-7F82-40B7-9617-AF860343A041}" dt="2023-03-17T13:14:10.971" v="13825"/>
          <ac:spMkLst>
            <pc:docMk/>
            <pc:sldMk cId="1064464303" sldId="260"/>
            <ac:spMk id="7" creationId="{D2BF2F36-B7A0-E85B-6107-89B9F185B06F}"/>
          </ac:spMkLst>
        </pc:spChg>
        <pc:spChg chg="add del mod">
          <ac:chgData name="Solomon" userId="a816dd7139b9d880" providerId="LiveId" clId="{DFCCC8B6-7F82-40B7-9617-AF860343A041}" dt="2023-03-17T13:14:15.035" v="13826"/>
          <ac:spMkLst>
            <pc:docMk/>
            <pc:sldMk cId="1064464303" sldId="260"/>
            <ac:spMk id="8" creationId="{33504EEB-FE40-FEE2-98B3-1C5F8CD906B6}"/>
          </ac:spMkLst>
        </pc:spChg>
        <pc:spChg chg="add del">
          <ac:chgData name="Solomon" userId="a816dd7139b9d880" providerId="LiveId" clId="{DFCCC8B6-7F82-40B7-9617-AF860343A041}" dt="2023-03-17T13:10:35.651" v="13766" actId="26606"/>
          <ac:spMkLst>
            <pc:docMk/>
            <pc:sldMk cId="1064464303" sldId="260"/>
            <ac:spMk id="9" creationId="{F70C2B8F-6B1B-46D5-86E6-40F36C695FC2}"/>
          </ac:spMkLst>
        </pc:spChg>
        <pc:spChg chg="add del mod">
          <ac:chgData name="Solomon" userId="a816dd7139b9d880" providerId="LiveId" clId="{DFCCC8B6-7F82-40B7-9617-AF860343A041}" dt="2023-03-17T13:14:15.035" v="13826"/>
          <ac:spMkLst>
            <pc:docMk/>
            <pc:sldMk cId="1064464303" sldId="260"/>
            <ac:spMk id="10" creationId="{C726D0E7-778E-6375-9933-4AAC091314A9}"/>
          </ac:spMkLst>
        </pc:spChg>
        <pc:spChg chg="add del">
          <ac:chgData name="Solomon" userId="a816dd7139b9d880" providerId="LiveId" clId="{DFCCC8B6-7F82-40B7-9617-AF860343A041}" dt="2023-03-17T13:10:35.651" v="13766" actId="26606"/>
          <ac:spMkLst>
            <pc:docMk/>
            <pc:sldMk cId="1064464303" sldId="260"/>
            <ac:spMk id="11" creationId="{DB521824-592C-476A-AB0A-CA0C6D1F3407}"/>
          </ac:spMkLst>
        </pc:spChg>
        <pc:spChg chg="add del">
          <ac:chgData name="Solomon" userId="a816dd7139b9d880" providerId="LiveId" clId="{DFCCC8B6-7F82-40B7-9617-AF860343A041}" dt="2023-03-17T13:10:35.651" v="13766" actId="26606"/>
          <ac:spMkLst>
            <pc:docMk/>
            <pc:sldMk cId="1064464303" sldId="260"/>
            <ac:spMk id="13" creationId="{A2749EFA-8EE4-4EB8-9424-8E593B9320AD}"/>
          </ac:spMkLst>
        </pc:spChg>
        <pc:spChg chg="add del mod">
          <ac:chgData name="Solomon" userId="a816dd7139b9d880" providerId="LiveId" clId="{DFCCC8B6-7F82-40B7-9617-AF860343A041}" dt="2023-03-17T13:20:37.863" v="13932"/>
          <ac:spMkLst>
            <pc:docMk/>
            <pc:sldMk cId="1064464303" sldId="260"/>
            <ac:spMk id="14" creationId="{1CCA9A06-BA80-9841-560A-BFC772B70EC3}"/>
          </ac:spMkLst>
        </pc:spChg>
        <pc:spChg chg="add del">
          <ac:chgData name="Solomon" userId="a816dd7139b9d880" providerId="LiveId" clId="{DFCCC8B6-7F82-40B7-9617-AF860343A041}" dt="2023-03-17T13:10:35.651" v="13766" actId="26606"/>
          <ac:spMkLst>
            <pc:docMk/>
            <pc:sldMk cId="1064464303" sldId="260"/>
            <ac:spMk id="15" creationId="{B5C860C9-D4F9-4350-80DA-0D1CD36C7741}"/>
          </ac:spMkLst>
        </pc:spChg>
        <pc:spChg chg="add del mod">
          <ac:chgData name="Solomon" userId="a816dd7139b9d880" providerId="LiveId" clId="{DFCCC8B6-7F82-40B7-9617-AF860343A041}" dt="2023-03-17T13:20:37.863" v="13932"/>
          <ac:spMkLst>
            <pc:docMk/>
            <pc:sldMk cId="1064464303" sldId="260"/>
            <ac:spMk id="16" creationId="{312E5286-CA07-4877-4A9F-1E450E9BF7E5}"/>
          </ac:spMkLst>
        </pc:spChg>
        <pc:spChg chg="add del">
          <ac:chgData name="Solomon" userId="a816dd7139b9d880" providerId="LiveId" clId="{DFCCC8B6-7F82-40B7-9617-AF860343A041}" dt="2023-03-17T13:10:35.651" v="13766" actId="26606"/>
          <ac:spMkLst>
            <pc:docMk/>
            <pc:sldMk cId="1064464303" sldId="260"/>
            <ac:spMk id="17" creationId="{538A90C8-AE0E-4EBA-9AF8-EEDB206020E0}"/>
          </ac:spMkLst>
        </pc:spChg>
        <pc:graphicFrameChg chg="add mod">
          <ac:chgData name="Solomon" userId="a816dd7139b9d880" providerId="LiveId" clId="{DFCCC8B6-7F82-40B7-9617-AF860343A041}" dt="2023-03-17T13:10:39.338" v="13772" actId="14100"/>
          <ac:graphicFrameMkLst>
            <pc:docMk/>
            <pc:sldMk cId="1064464303" sldId="260"/>
            <ac:graphicFrameMk id="4" creationId="{126C1D2E-011C-B20D-E514-4308AAB6D571}"/>
          </ac:graphicFrameMkLst>
        </pc:graphicFrameChg>
        <pc:graphicFrameChg chg="add mod ord modGraphic">
          <ac:chgData name="Solomon" userId="a816dd7139b9d880" providerId="LiveId" clId="{DFCCC8B6-7F82-40B7-9617-AF860343A041}" dt="2023-03-17T13:20:40.884" v="13933" actId="700"/>
          <ac:graphicFrameMkLst>
            <pc:docMk/>
            <pc:sldMk cId="1064464303" sldId="260"/>
            <ac:graphicFrameMk id="5" creationId="{951D5273-3A7B-BFB7-18AD-DE0F8F9C2ED5}"/>
          </ac:graphicFrameMkLst>
        </pc:graphicFrameChg>
        <pc:graphicFrameChg chg="add del mod">
          <ac:chgData name="Solomon" userId="a816dd7139b9d880" providerId="LiveId" clId="{DFCCC8B6-7F82-40B7-9617-AF860343A041}" dt="2023-03-17T13:20:51.287" v="13936" actId="21"/>
          <ac:graphicFrameMkLst>
            <pc:docMk/>
            <pc:sldMk cId="1064464303" sldId="260"/>
            <ac:graphicFrameMk id="12" creationId="{6D21E6A7-8FF9-CFDB-C1DE-6C57057A5EA2}"/>
          </ac:graphicFrameMkLst>
        </pc:graphicFrameChg>
      </pc:sldChg>
      <pc:sldChg chg="del">
        <pc:chgData name="Solomon" userId="a816dd7139b9d880" providerId="LiveId" clId="{DFCCC8B6-7F82-40B7-9617-AF860343A041}" dt="2023-03-17T13:01:19.604" v="13453" actId="47"/>
        <pc:sldMkLst>
          <pc:docMk/>
          <pc:sldMk cId="1239791119" sldId="261"/>
        </pc:sldMkLst>
      </pc:sldChg>
      <pc:sldChg chg="addSp delSp modSp del mod setBg">
        <pc:chgData name="Solomon" userId="a816dd7139b9d880" providerId="LiveId" clId="{DFCCC8B6-7F82-40B7-9617-AF860343A041}" dt="2023-03-17T13:24:35.510" v="13995" actId="47"/>
        <pc:sldMkLst>
          <pc:docMk/>
          <pc:sldMk cId="3249924688" sldId="262"/>
        </pc:sldMkLst>
        <pc:spChg chg="mod">
          <ac:chgData name="Solomon" userId="a816dd7139b9d880" providerId="LiveId" clId="{DFCCC8B6-7F82-40B7-9617-AF860343A041}" dt="2023-03-17T13:11:37.845" v="13778" actId="26606"/>
          <ac:spMkLst>
            <pc:docMk/>
            <pc:sldMk cId="3249924688" sldId="262"/>
            <ac:spMk id="2" creationId="{29697EC4-20E7-B181-9B44-0D4AC28C2AAD}"/>
          </ac:spMkLst>
        </pc:spChg>
        <pc:spChg chg="del mod">
          <ac:chgData name="Solomon" userId="a816dd7139b9d880" providerId="LiveId" clId="{DFCCC8B6-7F82-40B7-9617-AF860343A041}" dt="2023-03-17T13:16:24.789" v="13915" actId="26606"/>
          <ac:spMkLst>
            <pc:docMk/>
            <pc:sldMk cId="3249924688" sldId="262"/>
            <ac:spMk id="3" creationId="{B1CEAB89-9359-5EEC-83AF-24DFCE519A11}"/>
          </ac:spMkLst>
        </pc:spChg>
        <pc:spChg chg="add del">
          <ac:chgData name="Solomon" userId="a816dd7139b9d880" providerId="LiveId" clId="{DFCCC8B6-7F82-40B7-9617-AF860343A041}" dt="2023-03-17T13:11:37.845" v="13778" actId="26606"/>
          <ac:spMkLst>
            <pc:docMk/>
            <pc:sldMk cId="3249924688" sldId="262"/>
            <ac:spMk id="12" creationId="{73C0A186-7444-4460-9C37-532E7671E99E}"/>
          </ac:spMkLst>
        </pc:spChg>
        <pc:spChg chg="add del">
          <ac:chgData name="Solomon" userId="a816dd7139b9d880" providerId="LiveId" clId="{DFCCC8B6-7F82-40B7-9617-AF860343A041}" dt="2023-03-17T13:11:37.845" v="13778" actId="26606"/>
          <ac:spMkLst>
            <pc:docMk/>
            <pc:sldMk cId="3249924688" sldId="262"/>
            <ac:spMk id="14" creationId="{D22D1B95-2B54-43E9-85D9-B489F6C5DD0F}"/>
          </ac:spMkLst>
        </pc:spChg>
        <pc:spChg chg="add del">
          <ac:chgData name="Solomon" userId="a816dd7139b9d880" providerId="LiveId" clId="{DFCCC8B6-7F82-40B7-9617-AF860343A041}" dt="2023-03-17T13:11:37.845" v="13778" actId="26606"/>
          <ac:spMkLst>
            <pc:docMk/>
            <pc:sldMk cId="3249924688" sldId="262"/>
            <ac:spMk id="16" creationId="{7D0F3F6D-A49D-4406-8D61-1C4F8D792F04}"/>
          </ac:spMkLst>
        </pc:spChg>
        <pc:spChg chg="add del">
          <ac:chgData name="Solomon" userId="a816dd7139b9d880" providerId="LiveId" clId="{DFCCC8B6-7F82-40B7-9617-AF860343A041}" dt="2023-03-17T13:11:37.845" v="13778" actId="26606"/>
          <ac:spMkLst>
            <pc:docMk/>
            <pc:sldMk cId="3249924688" sldId="262"/>
            <ac:spMk id="18" creationId="{D953A318-DA8D-4405-9536-D889E45C5E3E}"/>
          </ac:spMkLst>
        </pc:spChg>
        <pc:spChg chg="add del">
          <ac:chgData name="Solomon" userId="a816dd7139b9d880" providerId="LiveId" clId="{DFCCC8B6-7F82-40B7-9617-AF860343A041}" dt="2023-03-17T13:11:37.845" v="13778" actId="26606"/>
          <ac:spMkLst>
            <pc:docMk/>
            <pc:sldMk cId="3249924688" sldId="262"/>
            <ac:spMk id="20" creationId="{9E382A3D-2F90-475C-8DF2-F666FEA3425B}"/>
          </ac:spMkLst>
        </pc:spChg>
        <pc:grpChg chg="add del">
          <ac:chgData name="Solomon" userId="a816dd7139b9d880" providerId="LiveId" clId="{DFCCC8B6-7F82-40B7-9617-AF860343A041}" dt="2023-03-17T13:11:37.845" v="13778" actId="26606"/>
          <ac:grpSpMkLst>
            <pc:docMk/>
            <pc:sldMk cId="3249924688" sldId="262"/>
            <ac:grpSpMk id="8" creationId="{93E10248-AF0E-477D-B4D2-47C02CE4E353}"/>
          </ac:grpSpMkLst>
        </pc:grpChg>
        <pc:graphicFrameChg chg="add mod">
          <ac:chgData name="Solomon" userId="a816dd7139b9d880" providerId="LiveId" clId="{DFCCC8B6-7F82-40B7-9617-AF860343A041}" dt="2023-03-17T13:24:09.043" v="13986"/>
          <ac:graphicFrameMkLst>
            <pc:docMk/>
            <pc:sldMk cId="3249924688" sldId="262"/>
            <ac:graphicFrameMk id="5" creationId="{8A6985C9-1DC4-67C9-818E-407C6ED8757C}"/>
          </ac:graphicFrameMkLst>
        </pc:graphicFrameChg>
      </pc:sldChg>
      <pc:sldChg chg="addSp delSp modSp mod setBg">
        <pc:chgData name="Solomon" userId="a816dd7139b9d880" providerId="LiveId" clId="{DFCCC8B6-7F82-40B7-9617-AF860343A041}" dt="2023-03-22T16:13:57.136" v="21297"/>
        <pc:sldMkLst>
          <pc:docMk/>
          <pc:sldMk cId="1407265778" sldId="263"/>
        </pc:sldMkLst>
        <pc:spChg chg="mod">
          <ac:chgData name="Solomon" userId="a816dd7139b9d880" providerId="LiveId" clId="{DFCCC8B6-7F82-40B7-9617-AF860343A041}" dt="2023-03-22T11:52:02.855" v="19358" actId="207"/>
          <ac:spMkLst>
            <pc:docMk/>
            <pc:sldMk cId="1407265778" sldId="263"/>
            <ac:spMk id="2" creationId="{801A7513-B7E7-E414-E481-D9418AFF5655}"/>
          </ac:spMkLst>
        </pc:spChg>
        <pc:spChg chg="mod">
          <ac:chgData name="Solomon" userId="a816dd7139b9d880" providerId="LiveId" clId="{DFCCC8B6-7F82-40B7-9617-AF860343A041}" dt="2023-03-22T16:13:51.232" v="21296" actId="14100"/>
          <ac:spMkLst>
            <pc:docMk/>
            <pc:sldMk cId="1407265778" sldId="263"/>
            <ac:spMk id="3" creationId="{2918EB73-A2BD-8743-3791-D589C5725150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407265778" sldId="263"/>
            <ac:spMk id="5" creationId="{2A3B1F63-8D7F-0CC3-C6C2-32A4554F9CFA}"/>
          </ac:spMkLst>
        </pc:spChg>
        <pc:graphicFrameChg chg="add mod">
          <ac:chgData name="Solomon" userId="a816dd7139b9d880" providerId="LiveId" clId="{DFCCC8B6-7F82-40B7-9617-AF860343A041}" dt="2023-03-22T16:13:57.136" v="21297"/>
          <ac:graphicFrameMkLst>
            <pc:docMk/>
            <pc:sldMk cId="1407265778" sldId="263"/>
            <ac:graphicFrameMk id="4" creationId="{E5F47FCC-F5DF-1D6B-9392-A19AEDC5D34F}"/>
          </ac:graphicFrameMkLst>
        </pc:graphicFrameChg>
      </pc:sldChg>
      <pc:sldChg chg="addSp delSp modSp mod setBg modAnim setClrOvrMap delDesignElem modNotesTx">
        <pc:chgData name="Solomon" userId="a816dd7139b9d880" providerId="LiveId" clId="{DFCCC8B6-7F82-40B7-9617-AF860343A041}" dt="2023-03-22T16:30:01.900" v="21496" actId="113"/>
        <pc:sldMkLst>
          <pc:docMk/>
          <pc:sldMk cId="306767120" sldId="264"/>
        </pc:sldMkLst>
        <pc:spChg chg="mod">
          <ac:chgData name="Solomon" userId="a816dd7139b9d880" providerId="LiveId" clId="{DFCCC8B6-7F82-40B7-9617-AF860343A041}" dt="2023-03-22T11:52:25.148" v="19365" actId="207"/>
          <ac:spMkLst>
            <pc:docMk/>
            <pc:sldMk cId="306767120" sldId="264"/>
            <ac:spMk id="2" creationId="{5D521DFE-1382-FD35-65B7-733DF9F0E936}"/>
          </ac:spMkLst>
        </pc:spChg>
        <pc:spChg chg="mod ord">
          <ac:chgData name="Solomon" userId="a816dd7139b9d880" providerId="LiveId" clId="{DFCCC8B6-7F82-40B7-9617-AF860343A041}" dt="2023-03-22T16:30:01.900" v="21496" actId="113"/>
          <ac:spMkLst>
            <pc:docMk/>
            <pc:sldMk cId="306767120" sldId="264"/>
            <ac:spMk id="3" creationId="{E055269F-A9FF-E817-DDC3-E00D83248DAF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06767120" sldId="264"/>
            <ac:spMk id="7" creationId="{F870C3A7-004F-7A2A-354C-BA9D959F467C}"/>
          </ac:spMkLst>
        </pc:spChg>
        <pc:spChg chg="add del">
          <ac:chgData name="Solomon" userId="a816dd7139b9d880" providerId="LiveId" clId="{DFCCC8B6-7F82-40B7-9617-AF860343A041}" dt="2023-03-18T12:37:02.453" v="15088" actId="26606"/>
          <ac:spMkLst>
            <pc:docMk/>
            <pc:sldMk cId="306767120" sldId="264"/>
            <ac:spMk id="10" creationId="{4D742E62-D0CA-4DEC-815B-5ED27845B5C4}"/>
          </ac:spMkLst>
        </pc:spChg>
        <pc:spChg chg="add del">
          <ac:chgData name="Solomon" userId="a816dd7139b9d880" providerId="LiveId" clId="{DFCCC8B6-7F82-40B7-9617-AF860343A041}" dt="2023-03-18T12:37:02.453" v="15088" actId="26606"/>
          <ac:spMkLst>
            <pc:docMk/>
            <pc:sldMk cId="306767120" sldId="264"/>
            <ac:spMk id="12" creationId="{6ADD3D29-FB68-4A1C-B0DE-CAF42F2843F1}"/>
          </ac:spMkLst>
        </pc:spChg>
        <pc:spChg chg="add del">
          <ac:chgData name="Solomon" userId="a816dd7139b9d880" providerId="LiveId" clId="{DFCCC8B6-7F82-40B7-9617-AF860343A041}" dt="2023-03-18T12:37:02.453" v="15088" actId="26606"/>
          <ac:spMkLst>
            <pc:docMk/>
            <pc:sldMk cId="306767120" sldId="264"/>
            <ac:spMk id="14" creationId="{24822E8D-300D-45E7-9F98-BDEC7436184F}"/>
          </ac:spMkLst>
        </pc:spChg>
        <pc:spChg chg="add del">
          <ac:chgData name="Solomon" userId="a816dd7139b9d880" providerId="LiveId" clId="{DFCCC8B6-7F82-40B7-9617-AF860343A041}" dt="2023-03-18T12:37:02.453" v="15088" actId="26606"/>
          <ac:spMkLst>
            <pc:docMk/>
            <pc:sldMk cId="306767120" sldId="264"/>
            <ac:spMk id="16" creationId="{07C953DC-E764-4B76-B359-52546F4CABCF}"/>
          </ac:spMkLst>
        </pc:spChg>
        <pc:spChg chg="add del">
          <ac:chgData name="Solomon" userId="a816dd7139b9d880" providerId="LiveId" clId="{DFCCC8B6-7F82-40B7-9617-AF860343A041}" dt="2023-03-18T12:37:02.453" v="15088" actId="26606"/>
          <ac:spMkLst>
            <pc:docMk/>
            <pc:sldMk cId="306767120" sldId="264"/>
            <ac:spMk id="18" creationId="{C187CEFC-9032-481B-B8CA-A323593DD4E7}"/>
          </ac:spMkLst>
        </pc:spChg>
        <pc:spChg chg="add del">
          <ac:chgData name="Solomon" userId="a816dd7139b9d880" providerId="LiveId" clId="{DFCCC8B6-7F82-40B7-9617-AF860343A041}" dt="2023-03-18T12:37:02.453" v="15088" actId="26606"/>
          <ac:spMkLst>
            <pc:docMk/>
            <pc:sldMk cId="306767120" sldId="264"/>
            <ac:spMk id="20" creationId="{4CB87468-9225-4E6A-A5B7-B47F08B34B33}"/>
          </ac:spMkLst>
        </pc:spChg>
        <pc:spChg chg="add del">
          <ac:chgData name="Solomon" userId="a816dd7139b9d880" providerId="LiveId" clId="{DFCCC8B6-7F82-40B7-9617-AF860343A041}" dt="2023-03-18T12:37:02.453" v="15088" actId="26606"/>
          <ac:spMkLst>
            <pc:docMk/>
            <pc:sldMk cId="306767120" sldId="264"/>
            <ac:spMk id="22" creationId="{7296B8E7-1A3F-4C7F-A120-29E90E59314E}"/>
          </ac:spMkLst>
        </pc:spChg>
        <pc:spChg chg="add del">
          <ac:chgData name="Solomon" userId="a816dd7139b9d880" providerId="LiveId" clId="{DFCCC8B6-7F82-40B7-9617-AF860343A041}" dt="2023-03-18T12:37:31.482" v="15099" actId="26606"/>
          <ac:spMkLst>
            <pc:docMk/>
            <pc:sldMk cId="306767120" sldId="264"/>
            <ac:spMk id="27" creationId="{89EA2611-DCBA-4E97-A2B2-9A466E76BDA4}"/>
          </ac:spMkLst>
        </pc:spChg>
        <pc:spChg chg="add del">
          <ac:chgData name="Solomon" userId="a816dd7139b9d880" providerId="LiveId" clId="{DFCCC8B6-7F82-40B7-9617-AF860343A041}" dt="2023-03-18T12:37:31.482" v="15099" actId="26606"/>
          <ac:spMkLst>
            <pc:docMk/>
            <pc:sldMk cId="306767120" sldId="264"/>
            <ac:spMk id="29" creationId="{FD2669AB-35DB-41EC-BE9C-DA80B60A3280}"/>
          </ac:spMkLst>
        </pc:spChg>
        <pc:spChg chg="add del">
          <ac:chgData name="Solomon" userId="a816dd7139b9d880" providerId="LiveId" clId="{DFCCC8B6-7F82-40B7-9617-AF860343A041}" dt="2023-03-18T12:37:31.482" v="15099" actId="26606"/>
          <ac:spMkLst>
            <pc:docMk/>
            <pc:sldMk cId="306767120" sldId="264"/>
            <ac:spMk id="31" creationId="{BBC615D1-6E12-40EF-915B-316CFDB550D5}"/>
          </ac:spMkLst>
        </pc:spChg>
        <pc:spChg chg="add del">
          <ac:chgData name="Solomon" userId="a816dd7139b9d880" providerId="LiveId" clId="{DFCCC8B6-7F82-40B7-9617-AF860343A041}" dt="2023-03-18T12:37:31.482" v="15099" actId="26606"/>
          <ac:spMkLst>
            <pc:docMk/>
            <pc:sldMk cId="306767120" sldId="264"/>
            <ac:spMk id="33" creationId="{B9797D36-DE1E-47CD-881A-6C1F5828261B}"/>
          </ac:spMkLst>
        </pc:spChg>
        <pc:spChg chg="add del">
          <ac:chgData name="Solomon" userId="a816dd7139b9d880" providerId="LiveId" clId="{DFCCC8B6-7F82-40B7-9617-AF860343A041}" dt="2023-03-18T12:37:31.482" v="15099" actId="26606"/>
          <ac:spMkLst>
            <pc:docMk/>
            <pc:sldMk cId="306767120" sldId="264"/>
            <ac:spMk id="35" creationId="{4A2FAF1F-F462-46AF-A9E6-CC93C4E2C359}"/>
          </ac:spMkLst>
        </pc:spChg>
        <pc:spChg chg="add del">
          <ac:chgData name="Solomon" userId="a816dd7139b9d880" providerId="LiveId" clId="{DFCCC8B6-7F82-40B7-9617-AF860343A041}" dt="2023-03-18T12:37:31.482" v="15099" actId="26606"/>
          <ac:spMkLst>
            <pc:docMk/>
            <pc:sldMk cId="306767120" sldId="264"/>
            <ac:spMk id="37" creationId="{7146BED8-BAE9-42C5-A3DD-7B946445DB8C}"/>
          </ac:spMkLst>
        </pc:spChg>
        <pc:spChg chg="add del">
          <ac:chgData name="Solomon" userId="a816dd7139b9d880" providerId="LiveId" clId="{DFCCC8B6-7F82-40B7-9617-AF860343A041}" dt="2023-03-18T12:37:31.482" v="15099" actId="26606"/>
          <ac:spMkLst>
            <pc:docMk/>
            <pc:sldMk cId="306767120" sldId="264"/>
            <ac:spMk id="39" creationId="{15765FE8-B62F-41E4-A73C-74C91A8FD945}"/>
          </ac:spMkLst>
        </pc:spChg>
        <pc:spChg chg="add del">
          <ac:chgData name="Solomon" userId="a816dd7139b9d880" providerId="LiveId" clId="{DFCCC8B6-7F82-40B7-9617-AF860343A041}" dt="2023-03-18T12:37:28.235" v="15094" actId="26606"/>
          <ac:spMkLst>
            <pc:docMk/>
            <pc:sldMk cId="306767120" sldId="264"/>
            <ac:spMk id="44" creationId="{89EA2611-DCBA-4E97-A2B2-9A466E76BDA4}"/>
          </ac:spMkLst>
        </pc:spChg>
        <pc:spChg chg="add del">
          <ac:chgData name="Solomon" userId="a816dd7139b9d880" providerId="LiveId" clId="{DFCCC8B6-7F82-40B7-9617-AF860343A041}" dt="2023-03-18T12:37:28.235" v="15094" actId="26606"/>
          <ac:spMkLst>
            <pc:docMk/>
            <pc:sldMk cId="306767120" sldId="264"/>
            <ac:spMk id="46" creationId="{FD2669AB-35DB-41EC-BE9C-DA80B60A3280}"/>
          </ac:spMkLst>
        </pc:spChg>
        <pc:spChg chg="add del">
          <ac:chgData name="Solomon" userId="a816dd7139b9d880" providerId="LiveId" clId="{DFCCC8B6-7F82-40B7-9617-AF860343A041}" dt="2023-03-18T12:37:28.235" v="15094" actId="26606"/>
          <ac:spMkLst>
            <pc:docMk/>
            <pc:sldMk cId="306767120" sldId="264"/>
            <ac:spMk id="48" creationId="{BBC615D1-6E12-40EF-915B-316CFDB550D5}"/>
          </ac:spMkLst>
        </pc:spChg>
        <pc:spChg chg="add del">
          <ac:chgData name="Solomon" userId="a816dd7139b9d880" providerId="LiveId" clId="{DFCCC8B6-7F82-40B7-9617-AF860343A041}" dt="2023-03-18T12:37:28.235" v="15094" actId="26606"/>
          <ac:spMkLst>
            <pc:docMk/>
            <pc:sldMk cId="306767120" sldId="264"/>
            <ac:spMk id="50" creationId="{B9797D36-DE1E-47CD-881A-6C1F5828261B}"/>
          </ac:spMkLst>
        </pc:spChg>
        <pc:spChg chg="add del">
          <ac:chgData name="Solomon" userId="a816dd7139b9d880" providerId="LiveId" clId="{DFCCC8B6-7F82-40B7-9617-AF860343A041}" dt="2023-03-18T12:37:28.235" v="15094" actId="26606"/>
          <ac:spMkLst>
            <pc:docMk/>
            <pc:sldMk cId="306767120" sldId="264"/>
            <ac:spMk id="52" creationId="{4A2FAF1F-F462-46AF-A9E6-CC93C4E2C359}"/>
          </ac:spMkLst>
        </pc:spChg>
        <pc:spChg chg="add del">
          <ac:chgData name="Solomon" userId="a816dd7139b9d880" providerId="LiveId" clId="{DFCCC8B6-7F82-40B7-9617-AF860343A041}" dt="2023-03-18T12:37:28.235" v="15094" actId="26606"/>
          <ac:spMkLst>
            <pc:docMk/>
            <pc:sldMk cId="306767120" sldId="264"/>
            <ac:spMk id="54" creationId="{7146BED8-BAE9-42C5-A3DD-7B946445DB8C}"/>
          </ac:spMkLst>
        </pc:spChg>
        <pc:spChg chg="add del">
          <ac:chgData name="Solomon" userId="a816dd7139b9d880" providerId="LiveId" clId="{DFCCC8B6-7F82-40B7-9617-AF860343A041}" dt="2023-03-18T12:37:28.235" v="15094" actId="26606"/>
          <ac:spMkLst>
            <pc:docMk/>
            <pc:sldMk cId="306767120" sldId="264"/>
            <ac:spMk id="56" creationId="{15765FE8-B62F-41E4-A73C-74C91A8FD945}"/>
          </ac:spMkLst>
        </pc:spChg>
        <pc:spChg chg="add del">
          <ac:chgData name="Solomon" userId="a816dd7139b9d880" providerId="LiveId" clId="{DFCCC8B6-7F82-40B7-9617-AF860343A041}" dt="2023-03-18T12:37:29.238" v="15096" actId="26606"/>
          <ac:spMkLst>
            <pc:docMk/>
            <pc:sldMk cId="306767120" sldId="264"/>
            <ac:spMk id="58" creationId="{38ABDB68-E3D5-448E-97D3-06FFEF680193}"/>
          </ac:spMkLst>
        </pc:spChg>
        <pc:spChg chg="add del">
          <ac:chgData name="Solomon" userId="a816dd7139b9d880" providerId="LiveId" clId="{DFCCC8B6-7F82-40B7-9617-AF860343A041}" dt="2023-03-18T12:37:29.238" v="15096" actId="26606"/>
          <ac:spMkLst>
            <pc:docMk/>
            <pc:sldMk cId="306767120" sldId="264"/>
            <ac:spMk id="59" creationId="{B8DD7FEB-D9F3-4F5B-982C-36B0664D0205}"/>
          </ac:spMkLst>
        </pc:spChg>
        <pc:spChg chg="add del">
          <ac:chgData name="Solomon" userId="a816dd7139b9d880" providerId="LiveId" clId="{DFCCC8B6-7F82-40B7-9617-AF860343A041}" dt="2023-03-18T12:37:29.238" v="15096" actId="26606"/>
          <ac:spMkLst>
            <pc:docMk/>
            <pc:sldMk cId="306767120" sldId="264"/>
            <ac:spMk id="60" creationId="{96BA11E4-0636-4FA9-A836-2A4FB176449A}"/>
          </ac:spMkLst>
        </pc:spChg>
        <pc:spChg chg="add del">
          <ac:chgData name="Solomon" userId="a816dd7139b9d880" providerId="LiveId" clId="{DFCCC8B6-7F82-40B7-9617-AF860343A041}" dt="2023-03-18T12:37:29.238" v="15096" actId="26606"/>
          <ac:spMkLst>
            <pc:docMk/>
            <pc:sldMk cId="306767120" sldId="264"/>
            <ac:spMk id="61" creationId="{5681882E-BDD0-4311-AF62-E8019628524D}"/>
          </ac:spMkLst>
        </pc:spChg>
        <pc:spChg chg="add del">
          <ac:chgData name="Solomon" userId="a816dd7139b9d880" providerId="LiveId" clId="{DFCCC8B6-7F82-40B7-9617-AF860343A041}" dt="2023-03-18T12:37:29.238" v="15096" actId="26606"/>
          <ac:spMkLst>
            <pc:docMk/>
            <pc:sldMk cId="306767120" sldId="264"/>
            <ac:spMk id="62" creationId="{EADD3260-4BDA-459B-A162-5E1B897E38FC}"/>
          </ac:spMkLst>
        </pc:spChg>
        <pc:spChg chg="add del">
          <ac:chgData name="Solomon" userId="a816dd7139b9d880" providerId="LiveId" clId="{DFCCC8B6-7F82-40B7-9617-AF860343A041}" dt="2023-03-18T12:37:29.238" v="15096" actId="26606"/>
          <ac:spMkLst>
            <pc:docMk/>
            <pc:sldMk cId="306767120" sldId="264"/>
            <ac:spMk id="63" creationId="{283DA7DD-CA37-4ED7-8710-48E56B063BA4}"/>
          </ac:spMkLst>
        </pc:spChg>
        <pc:spChg chg="add del">
          <ac:chgData name="Solomon" userId="a816dd7139b9d880" providerId="LiveId" clId="{DFCCC8B6-7F82-40B7-9617-AF860343A041}" dt="2023-03-18T12:37:29.238" v="15096" actId="26606"/>
          <ac:spMkLst>
            <pc:docMk/>
            <pc:sldMk cId="306767120" sldId="264"/>
            <ac:spMk id="64" creationId="{B92F2E3C-66CD-4DEB-BA14-2A5912B65A21}"/>
          </ac:spMkLst>
        </pc:spChg>
        <pc:spChg chg="add del">
          <ac:chgData name="Solomon" userId="a816dd7139b9d880" providerId="LiveId" clId="{DFCCC8B6-7F82-40B7-9617-AF860343A041}" dt="2023-03-18T12:37:31.475" v="15098" actId="26606"/>
          <ac:spMkLst>
            <pc:docMk/>
            <pc:sldMk cId="306767120" sldId="264"/>
            <ac:spMk id="66" creationId="{89EA2611-DCBA-4E97-A2B2-9A466E76BDA4}"/>
          </ac:spMkLst>
        </pc:spChg>
        <pc:spChg chg="add del">
          <ac:chgData name="Solomon" userId="a816dd7139b9d880" providerId="LiveId" clId="{DFCCC8B6-7F82-40B7-9617-AF860343A041}" dt="2023-03-18T12:37:31.475" v="15098" actId="26606"/>
          <ac:spMkLst>
            <pc:docMk/>
            <pc:sldMk cId="306767120" sldId="264"/>
            <ac:spMk id="67" creationId="{FD2669AB-35DB-41EC-BE9C-DA80B60A3280}"/>
          </ac:spMkLst>
        </pc:spChg>
        <pc:spChg chg="add del">
          <ac:chgData name="Solomon" userId="a816dd7139b9d880" providerId="LiveId" clId="{DFCCC8B6-7F82-40B7-9617-AF860343A041}" dt="2023-03-18T12:37:31.475" v="15098" actId="26606"/>
          <ac:spMkLst>
            <pc:docMk/>
            <pc:sldMk cId="306767120" sldId="264"/>
            <ac:spMk id="68" creationId="{BBC615D1-6E12-40EF-915B-316CFDB550D5}"/>
          </ac:spMkLst>
        </pc:spChg>
        <pc:spChg chg="add del">
          <ac:chgData name="Solomon" userId="a816dd7139b9d880" providerId="LiveId" clId="{DFCCC8B6-7F82-40B7-9617-AF860343A041}" dt="2023-03-18T12:37:31.475" v="15098" actId="26606"/>
          <ac:spMkLst>
            <pc:docMk/>
            <pc:sldMk cId="306767120" sldId="264"/>
            <ac:spMk id="69" creationId="{B9797D36-DE1E-47CD-881A-6C1F5828261B}"/>
          </ac:spMkLst>
        </pc:spChg>
        <pc:spChg chg="add del">
          <ac:chgData name="Solomon" userId="a816dd7139b9d880" providerId="LiveId" clId="{DFCCC8B6-7F82-40B7-9617-AF860343A041}" dt="2023-03-18T12:37:31.475" v="15098" actId="26606"/>
          <ac:spMkLst>
            <pc:docMk/>
            <pc:sldMk cId="306767120" sldId="264"/>
            <ac:spMk id="70" creationId="{4A2FAF1F-F462-46AF-A9E6-CC93C4E2C359}"/>
          </ac:spMkLst>
        </pc:spChg>
        <pc:spChg chg="add del">
          <ac:chgData name="Solomon" userId="a816dd7139b9d880" providerId="LiveId" clId="{DFCCC8B6-7F82-40B7-9617-AF860343A041}" dt="2023-03-18T12:37:31.475" v="15098" actId="26606"/>
          <ac:spMkLst>
            <pc:docMk/>
            <pc:sldMk cId="306767120" sldId="264"/>
            <ac:spMk id="71" creationId="{7146BED8-BAE9-42C5-A3DD-7B946445DB8C}"/>
          </ac:spMkLst>
        </pc:spChg>
        <pc:spChg chg="add del">
          <ac:chgData name="Solomon" userId="a816dd7139b9d880" providerId="LiveId" clId="{DFCCC8B6-7F82-40B7-9617-AF860343A041}" dt="2023-03-18T12:37:31.475" v="15098" actId="26606"/>
          <ac:spMkLst>
            <pc:docMk/>
            <pc:sldMk cId="306767120" sldId="264"/>
            <ac:spMk id="72" creationId="{15765FE8-B62F-41E4-A73C-74C91A8FD945}"/>
          </ac:spMkLst>
        </pc:spChg>
        <pc:spChg chg="add del">
          <ac:chgData name="Solomon" userId="a816dd7139b9d880" providerId="LiveId" clId="{DFCCC8B6-7F82-40B7-9617-AF860343A041}" dt="2023-03-18T12:38:30.803" v="15105" actId="26606"/>
          <ac:spMkLst>
            <pc:docMk/>
            <pc:sldMk cId="306767120" sldId="264"/>
            <ac:spMk id="74" creationId="{89EA2611-DCBA-4E97-A2B2-9A466E76BDA4}"/>
          </ac:spMkLst>
        </pc:spChg>
        <pc:spChg chg="add del">
          <ac:chgData name="Solomon" userId="a816dd7139b9d880" providerId="LiveId" clId="{DFCCC8B6-7F82-40B7-9617-AF860343A041}" dt="2023-03-18T12:38:30.803" v="15105" actId="26606"/>
          <ac:spMkLst>
            <pc:docMk/>
            <pc:sldMk cId="306767120" sldId="264"/>
            <ac:spMk id="75" creationId="{BBC615D1-6E12-40EF-915B-316CFDB550D5}"/>
          </ac:spMkLst>
        </pc:spChg>
        <pc:spChg chg="add del">
          <ac:chgData name="Solomon" userId="a816dd7139b9d880" providerId="LiveId" clId="{DFCCC8B6-7F82-40B7-9617-AF860343A041}" dt="2023-03-18T12:38:30.803" v="15105" actId="26606"/>
          <ac:spMkLst>
            <pc:docMk/>
            <pc:sldMk cId="306767120" sldId="264"/>
            <ac:spMk id="76" creationId="{B9797D36-DE1E-47CD-881A-6C1F5828261B}"/>
          </ac:spMkLst>
        </pc:spChg>
        <pc:spChg chg="add del">
          <ac:chgData name="Solomon" userId="a816dd7139b9d880" providerId="LiveId" clId="{DFCCC8B6-7F82-40B7-9617-AF860343A041}" dt="2023-03-18T12:38:30.803" v="15105" actId="26606"/>
          <ac:spMkLst>
            <pc:docMk/>
            <pc:sldMk cId="306767120" sldId="264"/>
            <ac:spMk id="77" creationId="{4A2FAF1F-F462-46AF-A9E6-CC93C4E2C359}"/>
          </ac:spMkLst>
        </pc:spChg>
        <pc:spChg chg="add del">
          <ac:chgData name="Solomon" userId="a816dd7139b9d880" providerId="LiveId" clId="{DFCCC8B6-7F82-40B7-9617-AF860343A041}" dt="2023-03-18T12:38:30.803" v="15105" actId="26606"/>
          <ac:spMkLst>
            <pc:docMk/>
            <pc:sldMk cId="306767120" sldId="264"/>
            <ac:spMk id="78" creationId="{7146BED8-BAE9-42C5-A3DD-7B946445DB8C}"/>
          </ac:spMkLst>
        </pc:spChg>
        <pc:spChg chg="add del">
          <ac:chgData name="Solomon" userId="a816dd7139b9d880" providerId="LiveId" clId="{DFCCC8B6-7F82-40B7-9617-AF860343A041}" dt="2023-03-18T12:38:30.803" v="15105" actId="26606"/>
          <ac:spMkLst>
            <pc:docMk/>
            <pc:sldMk cId="306767120" sldId="264"/>
            <ac:spMk id="79" creationId="{15765FE8-B62F-41E4-A73C-74C91A8FD945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6767120" sldId="264"/>
            <ac:spMk id="84" creationId="{89EA2611-DCBA-4E97-A2B2-9A466E76BDA4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6767120" sldId="264"/>
            <ac:spMk id="86" creationId="{BBC615D1-6E12-40EF-915B-316CFDB550D5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6767120" sldId="264"/>
            <ac:spMk id="88" creationId="{B9797D36-DE1E-47CD-881A-6C1F5828261B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6767120" sldId="264"/>
            <ac:spMk id="90" creationId="{4A2FAF1F-F462-46AF-A9E6-CC93C4E2C359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6767120" sldId="264"/>
            <ac:spMk id="92" creationId="{7146BED8-BAE9-42C5-A3DD-7B946445DB8C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6767120" sldId="264"/>
            <ac:spMk id="94" creationId="{15765FE8-B62F-41E4-A73C-74C91A8FD945}"/>
          </ac:spMkLst>
        </pc:spChg>
        <pc:picChg chg="add del mod modCrop">
          <ac:chgData name="Solomon" userId="a816dd7139b9d880" providerId="LiveId" clId="{DFCCC8B6-7F82-40B7-9617-AF860343A041}" dt="2023-03-18T12:36:49.868" v="15083" actId="478"/>
          <ac:picMkLst>
            <pc:docMk/>
            <pc:sldMk cId="306767120" sldId="264"/>
            <ac:picMk id="4" creationId="{0B070F30-5453-973F-E7D9-396147E5191A}"/>
          </ac:picMkLst>
        </pc:picChg>
        <pc:picChg chg="add mod modCrop">
          <ac:chgData name="Solomon" userId="a816dd7139b9d880" providerId="LiveId" clId="{DFCCC8B6-7F82-40B7-9617-AF860343A041}" dt="2023-03-20T23:16:50.011" v="19329" actId="26606"/>
          <ac:picMkLst>
            <pc:docMk/>
            <pc:sldMk cId="306767120" sldId="264"/>
            <ac:picMk id="4" creationId="{D557370A-24DD-2FD9-5B00-150EAA71C0AC}"/>
          </ac:picMkLst>
        </pc:picChg>
        <pc:picChg chg="add mod">
          <ac:chgData name="Solomon" userId="a816dd7139b9d880" providerId="LiveId" clId="{DFCCC8B6-7F82-40B7-9617-AF860343A041}" dt="2023-03-22T16:19:18.200" v="21394" actId="1076"/>
          <ac:picMkLst>
            <pc:docMk/>
            <pc:sldMk cId="306767120" sldId="264"/>
            <ac:picMk id="4" creationId="{F3CE8042-A9A5-D921-4BEE-4C771E9C8979}"/>
          </ac:picMkLst>
        </pc:picChg>
        <pc:picChg chg="add del mod ord modCrop">
          <ac:chgData name="Solomon" userId="a816dd7139b9d880" providerId="LiveId" clId="{DFCCC8B6-7F82-40B7-9617-AF860343A041}" dt="2023-03-18T12:36:50.193" v="15084" actId="478"/>
          <ac:picMkLst>
            <pc:docMk/>
            <pc:sldMk cId="306767120" sldId="264"/>
            <ac:picMk id="5" creationId="{8CAA6315-274F-38A2-581D-21E5BA6A6E7E}"/>
          </ac:picMkLst>
        </pc:picChg>
        <pc:picChg chg="mod">
          <ac:chgData name="Solomon" userId="a816dd7139b9d880" providerId="LiveId" clId="{DFCCC8B6-7F82-40B7-9617-AF860343A041}" dt="2023-03-02T10:17:09.250" v="71" actId="1076"/>
          <ac:picMkLst>
            <pc:docMk/>
            <pc:sldMk cId="306767120" sldId="264"/>
            <ac:picMk id="5" creationId="{E915C998-2C5D-2F9D-35BF-4225162BB625}"/>
          </ac:picMkLst>
        </pc:picChg>
        <pc:picChg chg="mod modCrop">
          <ac:chgData name="Solomon" userId="a816dd7139b9d880" providerId="LiveId" clId="{DFCCC8B6-7F82-40B7-9617-AF860343A041}" dt="2023-03-22T12:32:51.695" v="19809" actId="732"/>
          <ac:picMkLst>
            <pc:docMk/>
            <pc:sldMk cId="306767120" sldId="264"/>
            <ac:picMk id="5" creationId="{FE7317CF-7C04-FEFC-43E6-29D940CC7B58}"/>
          </ac:picMkLst>
        </pc:picChg>
        <pc:picChg chg="add mod">
          <ac:chgData name="Solomon" userId="a816dd7139b9d880" providerId="LiveId" clId="{DFCCC8B6-7F82-40B7-9617-AF860343A041}" dt="2023-03-22T16:19:00.618" v="21393" actId="1076"/>
          <ac:picMkLst>
            <pc:docMk/>
            <pc:sldMk cId="306767120" sldId="264"/>
            <ac:picMk id="6" creationId="{2B8EACA8-29AA-55B5-E305-AD3FC2D99D58}"/>
          </ac:picMkLst>
        </pc:picChg>
        <pc:picChg chg="add del mod modCrop">
          <ac:chgData name="Solomon" userId="a816dd7139b9d880" providerId="LiveId" clId="{DFCCC8B6-7F82-40B7-9617-AF860343A041}" dt="2023-03-18T12:38:28.057" v="15103" actId="478"/>
          <ac:picMkLst>
            <pc:docMk/>
            <pc:sldMk cId="306767120" sldId="264"/>
            <ac:picMk id="7" creationId="{502F749F-2ED8-3100-61D9-BACB632BA77F}"/>
          </ac:picMkLst>
        </pc:picChg>
        <pc:picChg chg="add mod modCrop">
          <ac:chgData name="Solomon" userId="a816dd7139b9d880" providerId="LiveId" clId="{DFCCC8B6-7F82-40B7-9617-AF860343A041}" dt="2023-03-22T12:32:32.113" v="19804" actId="732"/>
          <ac:picMkLst>
            <pc:docMk/>
            <pc:sldMk cId="306767120" sldId="264"/>
            <ac:picMk id="9" creationId="{81C74CF7-5EAE-3DDD-9D2E-63F8FB8D2B26}"/>
          </ac:picMkLst>
        </pc:picChg>
        <pc:cxnChg chg="ord">
          <ac:chgData name="Solomon" userId="a816dd7139b9d880" providerId="LiveId" clId="{DFCCC8B6-7F82-40B7-9617-AF860343A041}" dt="2023-03-22T12:32:59.583" v="19811" actId="166"/>
          <ac:cxnSpMkLst>
            <pc:docMk/>
            <pc:sldMk cId="306767120" sldId="264"/>
            <ac:cxnSpMk id="13" creationId="{33F92D80-6E92-A3F1-2D73-A95782203917}"/>
          </ac:cxnSpMkLst>
        </pc:cxnChg>
        <pc:cxnChg chg="ord">
          <ac:chgData name="Solomon" userId="a816dd7139b9d880" providerId="LiveId" clId="{DFCCC8B6-7F82-40B7-9617-AF860343A041}" dt="2023-03-22T12:33:01.916" v="19812" actId="166"/>
          <ac:cxnSpMkLst>
            <pc:docMk/>
            <pc:sldMk cId="306767120" sldId="264"/>
            <ac:cxnSpMk id="16" creationId="{FA89695E-28E8-EBB0-E5D1-D9630EA1F8B7}"/>
          </ac:cxnSpMkLst>
        </pc:cxnChg>
        <pc:cxnChg chg="ord">
          <ac:chgData name="Solomon" userId="a816dd7139b9d880" providerId="LiveId" clId="{DFCCC8B6-7F82-40B7-9617-AF860343A041}" dt="2023-03-22T12:33:04.335" v="19813" actId="166"/>
          <ac:cxnSpMkLst>
            <pc:docMk/>
            <pc:sldMk cId="306767120" sldId="264"/>
            <ac:cxnSpMk id="17" creationId="{5CC2BD6F-808B-1CED-56F6-1EE3AE165726}"/>
          </ac:cxnSpMkLst>
        </pc:cxnChg>
        <pc:cxnChg chg="ord">
          <ac:chgData name="Solomon" userId="a816dd7139b9d880" providerId="LiveId" clId="{DFCCC8B6-7F82-40B7-9617-AF860343A041}" dt="2023-03-22T12:33:06.908" v="19814" actId="166"/>
          <ac:cxnSpMkLst>
            <pc:docMk/>
            <pc:sldMk cId="306767120" sldId="264"/>
            <ac:cxnSpMk id="19" creationId="{C91A2130-7193-509E-DB0E-EFF48C71957B}"/>
          </ac:cxnSpMkLst>
        </pc:cxnChg>
      </pc:sldChg>
      <pc:sldChg chg="addSp delSp modSp mod ord modNotesTx">
        <pc:chgData name="Solomon" userId="a816dd7139b9d880" providerId="LiveId" clId="{DFCCC8B6-7F82-40B7-9617-AF860343A041}" dt="2023-03-22T16:20:33.860" v="21395" actId="20577"/>
        <pc:sldMkLst>
          <pc:docMk/>
          <pc:sldMk cId="292811668" sldId="265"/>
        </pc:sldMkLst>
        <pc:spChg chg="mod">
          <ac:chgData name="Solomon" userId="a816dd7139b9d880" providerId="LiveId" clId="{DFCCC8B6-7F82-40B7-9617-AF860343A041}" dt="2023-03-22T11:52:33.071" v="19368" actId="207"/>
          <ac:spMkLst>
            <pc:docMk/>
            <pc:sldMk cId="292811668" sldId="265"/>
            <ac:spMk id="2" creationId="{D24492FD-4B56-5129-F12B-9CCF25A6A9DF}"/>
          </ac:spMkLst>
        </pc:spChg>
        <pc:spChg chg="mod">
          <ac:chgData name="Solomon" userId="a816dd7139b9d880" providerId="LiveId" clId="{DFCCC8B6-7F82-40B7-9617-AF860343A041}" dt="2023-03-22T16:20:33.860" v="21395" actId="20577"/>
          <ac:spMkLst>
            <pc:docMk/>
            <pc:sldMk cId="292811668" sldId="265"/>
            <ac:spMk id="3" creationId="{BEE6A46D-EFAC-3361-FF47-FC80EA269ABB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292811668" sldId="265"/>
            <ac:spMk id="4" creationId="{1EFFBF8F-8DCD-4C60-3150-B72B1F0DEC75}"/>
          </ac:spMkLst>
        </pc:spChg>
      </pc:sldChg>
      <pc:sldChg chg="addSp delSp modSp mod">
        <pc:chgData name="Solomon" userId="a816dd7139b9d880" providerId="LiveId" clId="{DFCCC8B6-7F82-40B7-9617-AF860343A041}" dt="2023-03-22T15:24:50.458" v="20561"/>
        <pc:sldMkLst>
          <pc:docMk/>
          <pc:sldMk cId="719113857" sldId="266"/>
        </pc:sldMkLst>
        <pc:spChg chg="mod">
          <ac:chgData name="Solomon" userId="a816dd7139b9d880" providerId="LiveId" clId="{DFCCC8B6-7F82-40B7-9617-AF860343A041}" dt="2023-03-22T11:51:21.623" v="19346" actId="207"/>
          <ac:spMkLst>
            <pc:docMk/>
            <pc:sldMk cId="719113857" sldId="266"/>
            <ac:spMk id="2" creationId="{8C0931AA-0C19-9F4E-6915-7C723BD0E4AC}"/>
          </ac:spMkLst>
        </pc:spChg>
        <pc:spChg chg="mod">
          <ac:chgData name="Solomon" userId="a816dd7139b9d880" providerId="LiveId" clId="{DFCCC8B6-7F82-40B7-9617-AF860343A041}" dt="2023-03-20T21:57:46.844" v="17299"/>
          <ac:spMkLst>
            <pc:docMk/>
            <pc:sldMk cId="719113857" sldId="266"/>
            <ac:spMk id="3" creationId="{E24E6FF5-6545-6101-71F7-E3252D374AE9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719113857" sldId="266"/>
            <ac:spMk id="4" creationId="{C9DE273B-8190-E080-47BE-FE2A3F38800F}"/>
          </ac:spMkLst>
        </pc:spChg>
      </pc:sldChg>
      <pc:sldChg chg="addSp delSp modSp mod">
        <pc:chgData name="Solomon" userId="a816dd7139b9d880" providerId="LiveId" clId="{DFCCC8B6-7F82-40B7-9617-AF860343A041}" dt="2023-03-22T15:24:50.458" v="20561"/>
        <pc:sldMkLst>
          <pc:docMk/>
          <pc:sldMk cId="2753180793" sldId="267"/>
        </pc:sldMkLst>
        <pc:spChg chg="mod">
          <ac:chgData name="Solomon" userId="a816dd7139b9d880" providerId="LiveId" clId="{DFCCC8B6-7F82-40B7-9617-AF860343A041}" dt="2023-03-22T11:51:49.917" v="19354" actId="207"/>
          <ac:spMkLst>
            <pc:docMk/>
            <pc:sldMk cId="2753180793" sldId="267"/>
            <ac:spMk id="2" creationId="{8B8AD1EB-6215-6084-5C51-DFB1F4C12069}"/>
          </ac:spMkLst>
        </pc:spChg>
        <pc:spChg chg="mod">
          <ac:chgData name="Solomon" userId="a816dd7139b9d880" providerId="LiveId" clId="{DFCCC8B6-7F82-40B7-9617-AF860343A041}" dt="2023-03-20T21:57:46.844" v="17299"/>
          <ac:spMkLst>
            <pc:docMk/>
            <pc:sldMk cId="2753180793" sldId="267"/>
            <ac:spMk id="3" creationId="{3C1B37EF-B849-45A8-4D2D-E897117918CE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2753180793" sldId="267"/>
            <ac:spMk id="4" creationId="{21AB37EE-1BF3-5D75-4669-F4AB8C1B556A}"/>
          </ac:spMkLst>
        </pc:spChg>
      </pc:sldChg>
      <pc:sldChg chg="addSp delSp modSp mod setBg">
        <pc:chgData name="Solomon" userId="a816dd7139b9d880" providerId="LiveId" clId="{DFCCC8B6-7F82-40B7-9617-AF860343A041}" dt="2023-03-22T15:24:50.458" v="20561"/>
        <pc:sldMkLst>
          <pc:docMk/>
          <pc:sldMk cId="3233559807" sldId="268"/>
        </pc:sldMkLst>
        <pc:spChg chg="mod">
          <ac:chgData name="Solomon" userId="a816dd7139b9d880" providerId="LiveId" clId="{DFCCC8B6-7F82-40B7-9617-AF860343A041}" dt="2023-03-22T11:51:31.487" v="19349" actId="207"/>
          <ac:spMkLst>
            <pc:docMk/>
            <pc:sldMk cId="3233559807" sldId="268"/>
            <ac:spMk id="2" creationId="{DE713463-DAC5-25CB-E693-3DF75FD3DE2D}"/>
          </ac:spMkLst>
        </pc:spChg>
        <pc:spChg chg="mod">
          <ac:chgData name="Solomon" userId="a816dd7139b9d880" providerId="LiveId" clId="{DFCCC8B6-7F82-40B7-9617-AF860343A041}" dt="2023-03-20T21:57:46.844" v="17299"/>
          <ac:spMkLst>
            <pc:docMk/>
            <pc:sldMk cId="3233559807" sldId="268"/>
            <ac:spMk id="3" creationId="{5B0200BA-A84E-D2E4-C5BD-A2994CD2A5B5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233559807" sldId="268"/>
            <ac:spMk id="4" creationId="{91516D49-933F-E476-983C-D088FDE8C6E4}"/>
          </ac:spMkLst>
        </pc:spChg>
        <pc:spChg chg="add del">
          <ac:chgData name="Solomon" userId="a816dd7139b9d880" providerId="LiveId" clId="{DFCCC8B6-7F82-40B7-9617-AF860343A041}" dt="2023-03-20T21:49:17.734" v="17188" actId="26606"/>
          <ac:spMkLst>
            <pc:docMk/>
            <pc:sldMk cId="3233559807" sldId="268"/>
            <ac:spMk id="8" creationId="{FBDCECDC-EEE3-4128-AA5E-82A8C08796E8}"/>
          </ac:spMkLst>
        </pc:spChg>
        <pc:spChg chg="add del">
          <ac:chgData name="Solomon" userId="a816dd7139b9d880" providerId="LiveId" clId="{DFCCC8B6-7F82-40B7-9617-AF860343A041}" dt="2023-03-20T21:49:17.734" v="17188" actId="26606"/>
          <ac:spMkLst>
            <pc:docMk/>
            <pc:sldMk cId="3233559807" sldId="268"/>
            <ac:spMk id="10" creationId="{1F3985C0-E548-44D2-B30E-F3E42DADE133}"/>
          </ac:spMkLst>
        </pc:spChg>
        <pc:spChg chg="add del">
          <ac:chgData name="Solomon" userId="a816dd7139b9d880" providerId="LiveId" clId="{DFCCC8B6-7F82-40B7-9617-AF860343A041}" dt="2023-03-20T21:49:17.734" v="17188" actId="26606"/>
          <ac:spMkLst>
            <pc:docMk/>
            <pc:sldMk cId="3233559807" sldId="268"/>
            <ac:spMk id="12" creationId="{4260EDE0-989C-4E16-AF94-F652294D828E}"/>
          </ac:spMkLst>
        </pc:spChg>
      </pc:sldChg>
      <pc:sldChg chg="addSp delSp modSp mod setBg setClrOvrMap delDesignElem">
        <pc:chgData name="Solomon" userId="a816dd7139b9d880" providerId="LiveId" clId="{DFCCC8B6-7F82-40B7-9617-AF860343A041}" dt="2023-03-22T16:02:16.970" v="21218" actId="20577"/>
        <pc:sldMkLst>
          <pc:docMk/>
          <pc:sldMk cId="3039633265" sldId="270"/>
        </pc:sldMkLst>
        <pc:spChg chg="mod">
          <ac:chgData name="Solomon" userId="a816dd7139b9d880" providerId="LiveId" clId="{DFCCC8B6-7F82-40B7-9617-AF860343A041}" dt="2023-03-22T11:51:06.397" v="19343" actId="207"/>
          <ac:spMkLst>
            <pc:docMk/>
            <pc:sldMk cId="3039633265" sldId="270"/>
            <ac:spMk id="2" creationId="{4D8FF476-11E2-0B98-8DCA-9A81BD5B40C1}"/>
          </ac:spMkLst>
        </pc:spChg>
        <pc:spChg chg="del mod">
          <ac:chgData name="Solomon" userId="a816dd7139b9d880" providerId="LiveId" clId="{DFCCC8B6-7F82-40B7-9617-AF860343A041}" dt="2023-03-19T14:03:36.689" v="16719" actId="26606"/>
          <ac:spMkLst>
            <pc:docMk/>
            <pc:sldMk cId="3039633265" sldId="270"/>
            <ac:spMk id="3" creationId="{1AA77A71-6DD7-E602-D1C8-11E573B8B2A5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039633265" sldId="270"/>
            <ac:spMk id="3" creationId="{A95BEB9C-5BF2-2E51-476F-154726FE6975}"/>
          </ac:spMkLst>
        </pc:spChg>
        <pc:spChg chg="add del">
          <ac:chgData name="Solomon" userId="a816dd7139b9d880" providerId="LiveId" clId="{DFCCC8B6-7F82-40B7-9617-AF860343A041}" dt="2023-03-20T21:58:02.366" v="17301" actId="26606"/>
          <ac:spMkLst>
            <pc:docMk/>
            <pc:sldMk cId="3039633265" sldId="270"/>
            <ac:spMk id="7" creationId="{E98CD42C-2E98-437C-AF0D-ADB770381DBE}"/>
          </ac:spMkLst>
        </pc:spChg>
        <pc:spChg chg="add del">
          <ac:chgData name="Solomon" userId="a816dd7139b9d880" providerId="LiveId" clId="{DFCCC8B6-7F82-40B7-9617-AF860343A041}" dt="2023-03-20T21:58:02.366" v="17301" actId="26606"/>
          <ac:spMkLst>
            <pc:docMk/>
            <pc:sldMk cId="3039633265" sldId="270"/>
            <ac:spMk id="8" creationId="{3AA7B5C7-7348-4EFC-BEE4-5AA469D57C32}"/>
          </ac:spMkLst>
        </pc:spChg>
        <pc:spChg chg="add del">
          <ac:chgData name="Solomon" userId="a816dd7139b9d880" providerId="LiveId" clId="{DFCCC8B6-7F82-40B7-9617-AF860343A041}" dt="2023-03-20T21:57:21.034" v="17292"/>
          <ac:spMkLst>
            <pc:docMk/>
            <pc:sldMk cId="3039633265" sldId="270"/>
            <ac:spMk id="10" creationId="{9F4444CE-BC8D-4D61-B303-4C05614E62AB}"/>
          </ac:spMkLst>
        </pc:spChg>
        <pc:spChg chg="add del">
          <ac:chgData name="Solomon" userId="a816dd7139b9d880" providerId="LiveId" clId="{DFCCC8B6-7F82-40B7-9617-AF860343A041}" dt="2023-03-20T21:58:02.366" v="17301" actId="26606"/>
          <ac:spMkLst>
            <pc:docMk/>
            <pc:sldMk cId="3039633265" sldId="270"/>
            <ac:spMk id="11" creationId="{A76BBD40-26F7-4779-A7E1-17EADF348860}"/>
          </ac:spMkLst>
        </pc:spChg>
        <pc:spChg chg="add del">
          <ac:chgData name="Solomon" userId="a816dd7139b9d880" providerId="LiveId" clId="{DFCCC8B6-7F82-40B7-9617-AF860343A041}" dt="2023-03-20T21:57:21.034" v="17292"/>
          <ac:spMkLst>
            <pc:docMk/>
            <pc:sldMk cId="3039633265" sldId="270"/>
            <ac:spMk id="12" creationId="{73772B81-181F-48B7-8826-4D9686D15DF5}"/>
          </ac:spMkLst>
        </pc:spChg>
        <pc:spChg chg="add del">
          <ac:chgData name="Solomon" userId="a816dd7139b9d880" providerId="LiveId" clId="{DFCCC8B6-7F82-40B7-9617-AF860343A041}" dt="2023-03-20T22:07:09.113" v="17340" actId="26606"/>
          <ac:spMkLst>
            <pc:docMk/>
            <pc:sldMk cId="3039633265" sldId="270"/>
            <ac:spMk id="13" creationId="{899F63AD-0593-4C09-8D5D-06E299221F18}"/>
          </ac:spMkLst>
        </pc:spChg>
        <pc:spChg chg="add del">
          <ac:chgData name="Solomon" userId="a816dd7139b9d880" providerId="LiveId" clId="{DFCCC8B6-7F82-40B7-9617-AF860343A041}" dt="2023-03-20T21:57:21.034" v="17292"/>
          <ac:spMkLst>
            <pc:docMk/>
            <pc:sldMk cId="3039633265" sldId="270"/>
            <ac:spMk id="14" creationId="{B2205F6E-03C6-4E92-877C-E2482F6599AA}"/>
          </ac:spMkLst>
        </pc:spChg>
        <pc:spChg chg="add del">
          <ac:chgData name="Solomon" userId="a816dd7139b9d880" providerId="LiveId" clId="{DFCCC8B6-7F82-40B7-9617-AF860343A041}" dt="2023-03-20T22:07:09.113" v="17340" actId="26606"/>
          <ac:spMkLst>
            <pc:docMk/>
            <pc:sldMk cId="3039633265" sldId="270"/>
            <ac:spMk id="15" creationId="{826C396D-E779-4BF5-8D6D-EE02AD577D6A}"/>
          </ac:spMkLst>
        </pc:spChg>
        <pc:spChg chg="add del">
          <ac:chgData name="Solomon" userId="a816dd7139b9d880" providerId="LiveId" clId="{DFCCC8B6-7F82-40B7-9617-AF860343A041}" dt="2023-03-20T22:07:09.113" v="17340" actId="26606"/>
          <ac:spMkLst>
            <pc:docMk/>
            <pc:sldMk cId="3039633265" sldId="270"/>
            <ac:spMk id="16" creationId="{650D539D-F0D0-4A3F-A77C-A32FAC8E09E0}"/>
          </ac:spMkLst>
        </pc:spChg>
        <pc:spChg chg="add del">
          <ac:chgData name="Solomon" userId="a816dd7139b9d880" providerId="LiveId" clId="{DFCCC8B6-7F82-40B7-9617-AF860343A041}" dt="2023-03-20T22:07:09.113" v="17340" actId="26606"/>
          <ac:spMkLst>
            <pc:docMk/>
            <pc:sldMk cId="3039633265" sldId="270"/>
            <ac:spMk id="17" creationId="{2A277DDC-AFBC-4636-AE79-A96E2F9FD33E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39633265" sldId="270"/>
            <ac:spMk id="18" creationId="{CC28BCC9-4093-4FD5-83EB-7EC297F51396}"/>
          </ac:spMkLst>
        </pc:spChg>
        <pc:spChg chg="add del">
          <ac:chgData name="Solomon" userId="a816dd7139b9d880" providerId="LiveId" clId="{DFCCC8B6-7F82-40B7-9617-AF860343A041}" dt="2023-03-20T22:07:09.113" v="17340" actId="26606"/>
          <ac:spMkLst>
            <pc:docMk/>
            <pc:sldMk cId="3039633265" sldId="270"/>
            <ac:spMk id="19" creationId="{773CDE0F-ECEE-4B5F-B749-2377BA25F4CA}"/>
          </ac:spMkLst>
        </pc:spChg>
        <pc:spChg chg="add del">
          <ac:chgData name="Solomon" userId="a816dd7139b9d880" providerId="LiveId" clId="{DFCCC8B6-7F82-40B7-9617-AF860343A041}" dt="2023-03-20T22:07:09.113" v="17340" actId="26606"/>
          <ac:spMkLst>
            <pc:docMk/>
            <pc:sldMk cId="3039633265" sldId="270"/>
            <ac:spMk id="20" creationId="{9B9D8A74-E230-457E-AAD5-69020FAF4737}"/>
          </ac:spMkLst>
        </pc:spChg>
        <pc:spChg chg="add del">
          <ac:chgData name="Solomon" userId="a816dd7139b9d880" providerId="LiveId" clId="{DFCCC8B6-7F82-40B7-9617-AF860343A041}" dt="2023-03-20T22:07:09.113" v="17340" actId="26606"/>
          <ac:spMkLst>
            <pc:docMk/>
            <pc:sldMk cId="3039633265" sldId="270"/>
            <ac:spMk id="22" creationId="{D99788A8-491E-4CC4-B684-CA3B04C78BD0}"/>
          </ac:spMkLst>
        </pc:spChg>
        <pc:spChg chg="add del">
          <ac:chgData name="Solomon" userId="a816dd7139b9d880" providerId="LiveId" clId="{DFCCC8B6-7F82-40B7-9617-AF860343A041}" dt="2023-03-20T22:07:09.113" v="17340" actId="26606"/>
          <ac:spMkLst>
            <pc:docMk/>
            <pc:sldMk cId="3039633265" sldId="270"/>
            <ac:spMk id="24" creationId="{B03E083E-F987-4DF9-8AF6-2724DAE1F72D}"/>
          </ac:spMkLst>
        </pc:spChg>
        <pc:spChg chg="add del">
          <ac:chgData name="Solomon" userId="a816dd7139b9d880" providerId="LiveId" clId="{DFCCC8B6-7F82-40B7-9617-AF860343A041}" dt="2023-03-20T22:07:09.113" v="17340" actId="26606"/>
          <ac:spMkLst>
            <pc:docMk/>
            <pc:sldMk cId="3039633265" sldId="270"/>
            <ac:spMk id="26" creationId="{830BAD34-5039-4BED-9E96-949D31BE5C43}"/>
          </ac:spMkLst>
        </pc:spChg>
        <pc:spChg chg="add del">
          <ac:chgData name="Solomon" userId="a816dd7139b9d880" providerId="LiveId" clId="{DFCCC8B6-7F82-40B7-9617-AF860343A041}" dt="2023-03-20T22:07:09.113" v="17340" actId="26606"/>
          <ac:spMkLst>
            <pc:docMk/>
            <pc:sldMk cId="3039633265" sldId="270"/>
            <ac:spMk id="28" creationId="{6C1CDE3E-8CCA-4FBA-9D38-4BA5B67B681E}"/>
          </ac:spMkLst>
        </pc:spChg>
        <pc:spChg chg="add del">
          <ac:chgData name="Solomon" userId="a816dd7139b9d880" providerId="LiveId" clId="{DFCCC8B6-7F82-40B7-9617-AF860343A041}" dt="2023-03-20T22:07:09.113" v="17340" actId="26606"/>
          <ac:spMkLst>
            <pc:docMk/>
            <pc:sldMk cId="3039633265" sldId="270"/>
            <ac:spMk id="30" creationId="{1EDDFA2F-C7B1-4C8A-9DB3-91391DD34E40}"/>
          </ac:spMkLst>
        </pc:spChg>
        <pc:grpChg chg="add del">
          <ac:chgData name="Solomon" userId="a816dd7139b9d880" providerId="LiveId" clId="{DFCCC8B6-7F82-40B7-9617-AF860343A041}" dt="2023-03-20T21:22:21.310" v="16860"/>
          <ac:grpSpMkLst>
            <pc:docMk/>
            <pc:sldMk cId="3039633265" sldId="270"/>
            <ac:grpSpMk id="9" creationId="{08BCF048-8940-4354-B9EC-5AD74E283CE3}"/>
          </ac:grpSpMkLst>
        </pc:grpChg>
        <pc:graphicFrameChg chg="add mod modGraphic">
          <ac:chgData name="Solomon" userId="a816dd7139b9d880" providerId="LiveId" clId="{DFCCC8B6-7F82-40B7-9617-AF860343A041}" dt="2023-03-22T16:02:16.970" v="21218" actId="20577"/>
          <ac:graphicFrameMkLst>
            <pc:docMk/>
            <pc:sldMk cId="3039633265" sldId="270"/>
            <ac:graphicFrameMk id="5" creationId="{EE16A6BF-A411-047D-45B9-694AB65C759A}"/>
          </ac:graphicFrameMkLst>
        </pc:graphicFrameChg>
      </pc:sldChg>
      <pc:sldChg chg="addSp delSp modSp mod setBg modAnim modNotesTx">
        <pc:chgData name="Solomon" userId="a816dd7139b9d880" providerId="LiveId" clId="{DFCCC8B6-7F82-40B7-9617-AF860343A041}" dt="2023-03-22T15:24:50.458" v="20561"/>
        <pc:sldMkLst>
          <pc:docMk/>
          <pc:sldMk cId="2660642004" sldId="271"/>
        </pc:sldMkLst>
        <pc:spChg chg="mod">
          <ac:chgData name="Solomon" userId="a816dd7139b9d880" providerId="LiveId" clId="{DFCCC8B6-7F82-40B7-9617-AF860343A041}" dt="2023-03-22T11:52:42.155" v="19371" actId="207"/>
          <ac:spMkLst>
            <pc:docMk/>
            <pc:sldMk cId="2660642004" sldId="271"/>
            <ac:spMk id="2" creationId="{38146F24-C4B9-F95D-B056-F0DAA7B77D40}"/>
          </ac:spMkLst>
        </pc:spChg>
        <pc:spChg chg="add del mod">
          <ac:chgData name="Solomon" userId="a816dd7139b9d880" providerId="LiveId" clId="{DFCCC8B6-7F82-40B7-9617-AF860343A041}" dt="2023-03-22T13:52:04.488" v="20069" actId="20577"/>
          <ac:spMkLst>
            <pc:docMk/>
            <pc:sldMk cId="2660642004" sldId="271"/>
            <ac:spMk id="3" creationId="{D63C5D7A-58A1-ED56-4828-7CE36A2539E5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2660642004" sldId="271"/>
            <ac:spMk id="10" creationId="{FCA8F52F-69D7-0F57-79FD-020438DF05CF}"/>
          </ac:spMkLst>
        </pc:spChg>
        <pc:graphicFrameChg chg="add del">
          <ac:chgData name="Solomon" userId="a816dd7139b9d880" providerId="LiveId" clId="{DFCCC8B6-7F82-40B7-9617-AF860343A041}" dt="2023-03-02T13:40:56.094" v="6688" actId="26606"/>
          <ac:graphicFrameMkLst>
            <pc:docMk/>
            <pc:sldMk cId="2660642004" sldId="271"/>
            <ac:graphicFrameMk id="7" creationId="{65ABFCD1-9346-5E11-F34A-0CE5E6C9BC7A}"/>
          </ac:graphicFrameMkLst>
        </pc:graphicFrameChg>
        <pc:picChg chg="add mod modCrop">
          <ac:chgData name="Solomon" userId="a816dd7139b9d880" providerId="LiveId" clId="{DFCCC8B6-7F82-40B7-9617-AF860343A041}" dt="2023-03-22T12:30:17.617" v="19778" actId="732"/>
          <ac:picMkLst>
            <pc:docMk/>
            <pc:sldMk cId="2660642004" sldId="271"/>
            <ac:picMk id="5" creationId="{45B38A00-01EC-11D3-AC26-01AB6D9E8DFB}"/>
          </ac:picMkLst>
        </pc:picChg>
        <pc:picChg chg="add mod modCrop">
          <ac:chgData name="Solomon" userId="a816dd7139b9d880" providerId="LiveId" clId="{DFCCC8B6-7F82-40B7-9617-AF860343A041}" dt="2023-03-22T12:30:26.178" v="19780" actId="732"/>
          <ac:picMkLst>
            <pc:docMk/>
            <pc:sldMk cId="2660642004" sldId="271"/>
            <ac:picMk id="6" creationId="{0D17685D-1D84-AB5C-3672-C4666B8F8AA7}"/>
          </ac:picMkLst>
        </pc:picChg>
        <pc:picChg chg="add mod">
          <ac:chgData name="Solomon" userId="a816dd7139b9d880" providerId="LiveId" clId="{DFCCC8B6-7F82-40B7-9617-AF860343A041}" dt="2023-03-22T12:30:28.948" v="19781" actId="1076"/>
          <ac:picMkLst>
            <pc:docMk/>
            <pc:sldMk cId="2660642004" sldId="271"/>
            <ac:picMk id="9" creationId="{C1626A49-F9E0-7E9D-747F-B58F6197E5A4}"/>
          </ac:picMkLst>
        </pc:picChg>
        <pc:cxnChg chg="ord">
          <ac:chgData name="Solomon" userId="a816dd7139b9d880" providerId="LiveId" clId="{DFCCC8B6-7F82-40B7-9617-AF860343A041}" dt="2023-03-22T12:30:39.940" v="19785" actId="166"/>
          <ac:cxnSpMkLst>
            <pc:docMk/>
            <pc:sldMk cId="2660642004" sldId="271"/>
            <ac:cxnSpMk id="4" creationId="{B10486DA-FD9B-B96D-97B6-4C0D5C36A46A}"/>
          </ac:cxnSpMkLst>
        </pc:cxnChg>
        <pc:cxnChg chg="ord">
          <ac:chgData name="Solomon" userId="a816dd7139b9d880" providerId="LiveId" clId="{DFCCC8B6-7F82-40B7-9617-AF860343A041}" dt="2023-03-22T12:30:45.500" v="19787" actId="166"/>
          <ac:cxnSpMkLst>
            <pc:docMk/>
            <pc:sldMk cId="2660642004" sldId="271"/>
            <ac:cxnSpMk id="7" creationId="{16C12663-F9C2-8A65-8426-21A78F6BD78A}"/>
          </ac:cxnSpMkLst>
        </pc:cxnChg>
        <pc:cxnChg chg="ord">
          <ac:chgData name="Solomon" userId="a816dd7139b9d880" providerId="LiveId" clId="{DFCCC8B6-7F82-40B7-9617-AF860343A041}" dt="2023-03-22T12:30:42.576" v="19786" actId="166"/>
          <ac:cxnSpMkLst>
            <pc:docMk/>
            <pc:sldMk cId="2660642004" sldId="271"/>
            <ac:cxnSpMk id="8" creationId="{CE5A10A5-2D22-30D5-93CD-E965898CB7CE}"/>
          </ac:cxnSpMkLst>
        </pc:cxnChg>
      </pc:sldChg>
      <pc:sldChg chg="modSp del mod">
        <pc:chgData name="Solomon" userId="a816dd7139b9d880" providerId="LiveId" clId="{DFCCC8B6-7F82-40B7-9617-AF860343A041}" dt="2023-03-02T14:44:50.914" v="10573" actId="47"/>
        <pc:sldMkLst>
          <pc:docMk/>
          <pc:sldMk cId="1383131527" sldId="272"/>
        </pc:sldMkLst>
        <pc:spChg chg="mod">
          <ac:chgData name="Solomon" userId="a816dd7139b9d880" providerId="LiveId" clId="{DFCCC8B6-7F82-40B7-9617-AF860343A041}" dt="2023-03-02T14:42:56.634" v="10478" actId="21"/>
          <ac:spMkLst>
            <pc:docMk/>
            <pc:sldMk cId="1383131527" sldId="272"/>
            <ac:spMk id="3" creationId="{F2272639-49C9-84A1-64FD-560D94CAC05C}"/>
          </ac:spMkLst>
        </pc:spChg>
      </pc:sldChg>
      <pc:sldChg chg="addSp delSp modSp mod ord modNotesTx">
        <pc:chgData name="Solomon" userId="a816dd7139b9d880" providerId="LiveId" clId="{DFCCC8B6-7F82-40B7-9617-AF860343A041}" dt="2023-03-22T15:24:50.458" v="20561"/>
        <pc:sldMkLst>
          <pc:docMk/>
          <pc:sldMk cId="1826184372" sldId="273"/>
        </pc:sldMkLst>
        <pc:spChg chg="mod">
          <ac:chgData name="Solomon" userId="a816dd7139b9d880" providerId="LiveId" clId="{DFCCC8B6-7F82-40B7-9617-AF860343A041}" dt="2023-03-22T11:52:30.699" v="19367" actId="207"/>
          <ac:spMkLst>
            <pc:docMk/>
            <pc:sldMk cId="1826184372" sldId="273"/>
            <ac:spMk id="2" creationId="{4D258CCE-FCAB-C497-04D3-E099E931192A}"/>
          </ac:spMkLst>
        </pc:spChg>
        <pc:spChg chg="mod">
          <ac:chgData name="Solomon" userId="a816dd7139b9d880" providerId="LiveId" clId="{DFCCC8B6-7F82-40B7-9617-AF860343A041}" dt="2023-03-20T21:57:46.844" v="17299"/>
          <ac:spMkLst>
            <pc:docMk/>
            <pc:sldMk cId="1826184372" sldId="273"/>
            <ac:spMk id="3" creationId="{41B498EF-5883-0C03-B2BE-49088DE01AB0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826184372" sldId="273"/>
            <ac:spMk id="4" creationId="{56E1318D-495B-B6E9-E2F8-F77A2DA41EF6}"/>
          </ac:spMkLst>
        </pc:spChg>
      </pc:sldChg>
      <pc:sldChg chg="del">
        <pc:chgData name="Solomon" userId="a816dd7139b9d880" providerId="LiveId" clId="{DFCCC8B6-7F82-40B7-9617-AF860343A041}" dt="2023-03-18T13:30:00.441" v="15892" actId="47"/>
        <pc:sldMkLst>
          <pc:docMk/>
          <pc:sldMk cId="1103888608" sldId="279"/>
        </pc:sldMkLst>
      </pc:sldChg>
      <pc:sldChg chg="addSp delSp modSp mod setBg setClrOvrMap delDesignElem modNotesTx">
        <pc:chgData name="Solomon" userId="a816dd7139b9d880" providerId="LiveId" clId="{DFCCC8B6-7F82-40B7-9617-AF860343A041}" dt="2023-03-22T15:24:50.458" v="20561"/>
        <pc:sldMkLst>
          <pc:docMk/>
          <pc:sldMk cId="3076262262" sldId="281"/>
        </pc:sldMkLst>
        <pc:spChg chg="mod">
          <ac:chgData name="Solomon" userId="a816dd7139b9d880" providerId="LiveId" clId="{DFCCC8B6-7F82-40B7-9617-AF860343A041}" dt="2023-03-22T11:53:20.611" v="19383" actId="207"/>
          <ac:spMkLst>
            <pc:docMk/>
            <pc:sldMk cId="3076262262" sldId="281"/>
            <ac:spMk id="2" creationId="{34CB09AF-0731-8038-20EF-95BC0F32E719}"/>
          </ac:spMkLst>
        </pc:spChg>
        <pc:spChg chg="mod ord">
          <ac:chgData name="Solomon" userId="a816dd7139b9d880" providerId="LiveId" clId="{DFCCC8B6-7F82-40B7-9617-AF860343A041}" dt="2023-03-20T23:07:39.473" v="18900" actId="26606"/>
          <ac:spMkLst>
            <pc:docMk/>
            <pc:sldMk cId="3076262262" sldId="281"/>
            <ac:spMk id="3" creationId="{E7D86F67-74B9-8E8F-06B9-4CA068AD1059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076262262" sldId="281"/>
            <ac:spMk id="4" creationId="{7EEFB41F-4240-A9B5-B140-DEFA7D478A3C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76262262" sldId="281"/>
            <ac:spMk id="8" creationId="{38ABDB68-E3D5-448E-97D3-06FFEF680193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76262262" sldId="281"/>
            <ac:spMk id="9" creationId="{B8DD7FEB-D9F3-4F5B-982C-36B0664D0205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76262262" sldId="281"/>
            <ac:spMk id="10" creationId="{96BA11E4-0636-4FA9-A836-2A4FB176449A}"/>
          </ac:spMkLst>
        </pc:spChg>
        <pc:spChg chg="add del">
          <ac:chgData name="Solomon" userId="a816dd7139b9d880" providerId="LiveId" clId="{DFCCC8B6-7F82-40B7-9617-AF860343A041}" dt="2023-03-18T13:39:11.873" v="16235" actId="26606"/>
          <ac:spMkLst>
            <pc:docMk/>
            <pc:sldMk cId="3076262262" sldId="281"/>
            <ac:spMk id="11" creationId="{F70C2B8F-6B1B-46D5-86E6-40F36C695FC2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76262262" sldId="281"/>
            <ac:spMk id="12" creationId="{5681882E-BDD0-4311-AF62-E8019628524D}"/>
          </ac:spMkLst>
        </pc:spChg>
        <pc:spChg chg="add del">
          <ac:chgData name="Solomon" userId="a816dd7139b9d880" providerId="LiveId" clId="{DFCCC8B6-7F82-40B7-9617-AF860343A041}" dt="2023-03-18T13:39:11.873" v="16235" actId="26606"/>
          <ac:spMkLst>
            <pc:docMk/>
            <pc:sldMk cId="3076262262" sldId="281"/>
            <ac:spMk id="13" creationId="{DB521824-592C-476A-AB0A-CA0C6D1F3407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76262262" sldId="281"/>
            <ac:spMk id="14" creationId="{EADD3260-4BDA-459B-A162-5E1B897E38FC}"/>
          </ac:spMkLst>
        </pc:spChg>
        <pc:spChg chg="add del">
          <ac:chgData name="Solomon" userId="a816dd7139b9d880" providerId="LiveId" clId="{DFCCC8B6-7F82-40B7-9617-AF860343A041}" dt="2023-03-18T13:39:11.873" v="16235" actId="26606"/>
          <ac:spMkLst>
            <pc:docMk/>
            <pc:sldMk cId="3076262262" sldId="281"/>
            <ac:spMk id="15" creationId="{A2749EFA-8EE4-4EB8-9424-8E593B9320AD}"/>
          </ac:spMkLst>
        </pc:spChg>
        <pc:spChg chg="add del">
          <ac:chgData name="Solomon" userId="a816dd7139b9d880" providerId="LiveId" clId="{DFCCC8B6-7F82-40B7-9617-AF860343A041}" dt="2023-03-18T13:39:11.873" v="16235" actId="26606"/>
          <ac:spMkLst>
            <pc:docMk/>
            <pc:sldMk cId="3076262262" sldId="281"/>
            <ac:spMk id="17" creationId="{B5C860C9-D4F9-4350-80DA-0D1CD36C7741}"/>
          </ac:spMkLst>
        </pc:spChg>
        <pc:spChg chg="add del">
          <ac:chgData name="Solomon" userId="a816dd7139b9d880" providerId="LiveId" clId="{DFCCC8B6-7F82-40B7-9617-AF860343A041}" dt="2023-03-18T13:39:11.873" v="16235" actId="26606"/>
          <ac:spMkLst>
            <pc:docMk/>
            <pc:sldMk cId="3076262262" sldId="281"/>
            <ac:spMk id="19" creationId="{538A90C8-AE0E-4EBA-9AF8-EEDB206020E0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76262262" sldId="281"/>
            <ac:spMk id="21" creationId="{283DA7DD-CA37-4ED7-8710-48E56B063BA4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076262262" sldId="281"/>
            <ac:spMk id="23" creationId="{B92F2E3C-66CD-4DEB-BA14-2A5912B65A21}"/>
          </ac:spMkLst>
        </pc:spChg>
        <pc:picChg chg="add del mod">
          <ac:chgData name="Solomon" userId="a816dd7139b9d880" providerId="LiveId" clId="{DFCCC8B6-7F82-40B7-9617-AF860343A041}" dt="2023-03-18T13:38:58.002" v="16227" actId="478"/>
          <ac:picMkLst>
            <pc:docMk/>
            <pc:sldMk cId="3076262262" sldId="281"/>
            <ac:picMk id="4" creationId="{3458F0ED-B293-B4E1-99B6-7DF8095C0BED}"/>
          </ac:picMkLst>
        </pc:picChg>
        <pc:picChg chg="add mod">
          <ac:chgData name="Solomon" userId="a816dd7139b9d880" providerId="LiveId" clId="{DFCCC8B6-7F82-40B7-9617-AF860343A041}" dt="2023-03-20T23:07:39.471" v="18899" actId="26606"/>
          <ac:picMkLst>
            <pc:docMk/>
            <pc:sldMk cId="3076262262" sldId="281"/>
            <ac:picMk id="5" creationId="{C00929CE-C242-AF16-498A-C053B1E37505}"/>
          </ac:picMkLst>
        </pc:picChg>
        <pc:picChg chg="add del mod">
          <ac:chgData name="Solomon" userId="a816dd7139b9d880" providerId="LiveId" clId="{DFCCC8B6-7F82-40B7-9617-AF860343A041}" dt="2023-03-20T23:06:43.275" v="18850" actId="478"/>
          <ac:picMkLst>
            <pc:docMk/>
            <pc:sldMk cId="3076262262" sldId="281"/>
            <ac:picMk id="6" creationId="{790D5E2E-45EF-C518-D68A-84FC3F2F398E}"/>
          </ac:picMkLst>
        </pc:picChg>
      </pc:sldChg>
      <pc:sldChg chg="addSp delSp modSp mod setBg setClrOvrMap delDesignElem">
        <pc:chgData name="Solomon" userId="a816dd7139b9d880" providerId="LiveId" clId="{DFCCC8B6-7F82-40B7-9617-AF860343A041}" dt="2023-03-22T15:24:50.458" v="20561"/>
        <pc:sldMkLst>
          <pc:docMk/>
          <pc:sldMk cId="3137148002" sldId="285"/>
        </pc:sldMkLst>
        <pc:spChg chg="mod">
          <ac:chgData name="Solomon" userId="a816dd7139b9d880" providerId="LiveId" clId="{DFCCC8B6-7F82-40B7-9617-AF860343A041}" dt="2023-03-22T11:52:22.278" v="19364" actId="207"/>
          <ac:spMkLst>
            <pc:docMk/>
            <pc:sldMk cId="3137148002" sldId="285"/>
            <ac:spMk id="2" creationId="{9F200B81-791A-2A17-8B1A-92E6B0FD65EC}"/>
          </ac:spMkLst>
        </pc:spChg>
        <pc:spChg chg="mod ord">
          <ac:chgData name="Solomon" userId="a816dd7139b9d880" providerId="LiveId" clId="{DFCCC8B6-7F82-40B7-9617-AF860343A041}" dt="2023-03-20T22:01:04.690" v="17317" actId="26606"/>
          <ac:spMkLst>
            <pc:docMk/>
            <pc:sldMk cId="3137148002" sldId="285"/>
            <ac:spMk id="3" creationId="{B990745B-84E2-9AD4-BACD-BD0DD3A25A29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137148002" sldId="285"/>
            <ac:spMk id="4" creationId="{58CFED76-C9C6-B008-08A3-270AA08642AB}"/>
          </ac:spMkLst>
        </pc:spChg>
        <pc:spChg chg="add del">
          <ac:chgData name="Solomon" userId="a816dd7139b9d880" providerId="LiveId" clId="{DFCCC8B6-7F82-40B7-9617-AF860343A041}" dt="2023-03-18T14:03:45.959" v="16564" actId="26606"/>
          <ac:spMkLst>
            <pc:docMk/>
            <pc:sldMk cId="3137148002" sldId="285"/>
            <ac:spMk id="12" creationId="{F70C2B8F-6B1B-46D5-86E6-40F36C695FC2}"/>
          </ac:spMkLst>
        </pc:spChg>
        <pc:spChg chg="add del">
          <ac:chgData name="Solomon" userId="a816dd7139b9d880" providerId="LiveId" clId="{DFCCC8B6-7F82-40B7-9617-AF860343A041}" dt="2023-03-18T14:03:45.959" v="16564" actId="26606"/>
          <ac:spMkLst>
            <pc:docMk/>
            <pc:sldMk cId="3137148002" sldId="285"/>
            <ac:spMk id="14" creationId="{DB521824-592C-476A-AB0A-CA0C6D1F3407}"/>
          </ac:spMkLst>
        </pc:spChg>
        <pc:spChg chg="add del">
          <ac:chgData name="Solomon" userId="a816dd7139b9d880" providerId="LiveId" clId="{DFCCC8B6-7F82-40B7-9617-AF860343A041}" dt="2023-03-18T14:03:45.959" v="16564" actId="26606"/>
          <ac:spMkLst>
            <pc:docMk/>
            <pc:sldMk cId="3137148002" sldId="285"/>
            <ac:spMk id="16" creationId="{A2749EFA-8EE4-4EB8-9424-8E593B9320AD}"/>
          </ac:spMkLst>
        </pc:spChg>
        <pc:spChg chg="add del">
          <ac:chgData name="Solomon" userId="a816dd7139b9d880" providerId="LiveId" clId="{DFCCC8B6-7F82-40B7-9617-AF860343A041}" dt="2023-03-18T14:03:45.959" v="16564" actId="26606"/>
          <ac:spMkLst>
            <pc:docMk/>
            <pc:sldMk cId="3137148002" sldId="285"/>
            <ac:spMk id="18" creationId="{B5C860C9-D4F9-4350-80DA-0D1CD36C7741}"/>
          </ac:spMkLst>
        </pc:spChg>
        <pc:spChg chg="add del">
          <ac:chgData name="Solomon" userId="a816dd7139b9d880" providerId="LiveId" clId="{DFCCC8B6-7F82-40B7-9617-AF860343A041}" dt="2023-03-18T14:03:45.959" v="16564" actId="26606"/>
          <ac:spMkLst>
            <pc:docMk/>
            <pc:sldMk cId="3137148002" sldId="285"/>
            <ac:spMk id="20" creationId="{538A90C8-AE0E-4EBA-9AF8-EEDB206020E0}"/>
          </ac:spMkLst>
        </pc:spChg>
        <pc:spChg chg="add del">
          <ac:chgData name="Solomon" userId="a816dd7139b9d880" providerId="LiveId" clId="{DFCCC8B6-7F82-40B7-9617-AF860343A041}" dt="2023-03-18T14:03:46.813" v="16566" actId="26606"/>
          <ac:spMkLst>
            <pc:docMk/>
            <pc:sldMk cId="3137148002" sldId="285"/>
            <ac:spMk id="22" creationId="{283DA7DD-CA37-4ED7-8710-48E56B063BA4}"/>
          </ac:spMkLst>
        </pc:spChg>
        <pc:spChg chg="add del">
          <ac:chgData name="Solomon" userId="a816dd7139b9d880" providerId="LiveId" clId="{DFCCC8B6-7F82-40B7-9617-AF860343A041}" dt="2023-03-18T14:03:46.813" v="16566" actId="26606"/>
          <ac:spMkLst>
            <pc:docMk/>
            <pc:sldMk cId="3137148002" sldId="285"/>
            <ac:spMk id="23" creationId="{38ABDB68-E3D5-448E-97D3-06FFEF680193}"/>
          </ac:spMkLst>
        </pc:spChg>
        <pc:spChg chg="add del">
          <ac:chgData name="Solomon" userId="a816dd7139b9d880" providerId="LiveId" clId="{DFCCC8B6-7F82-40B7-9617-AF860343A041}" dt="2023-03-18T14:03:46.813" v="16566" actId="26606"/>
          <ac:spMkLst>
            <pc:docMk/>
            <pc:sldMk cId="3137148002" sldId="285"/>
            <ac:spMk id="24" creationId="{B92F2E3C-66CD-4DEB-BA14-2A5912B65A21}"/>
          </ac:spMkLst>
        </pc:spChg>
        <pc:spChg chg="add del">
          <ac:chgData name="Solomon" userId="a816dd7139b9d880" providerId="LiveId" clId="{DFCCC8B6-7F82-40B7-9617-AF860343A041}" dt="2023-03-18T14:03:46.813" v="16566" actId="26606"/>
          <ac:spMkLst>
            <pc:docMk/>
            <pc:sldMk cId="3137148002" sldId="285"/>
            <ac:spMk id="25" creationId="{B8DD7FEB-D9F3-4F5B-982C-36B0664D0205}"/>
          </ac:spMkLst>
        </pc:spChg>
        <pc:spChg chg="add del">
          <ac:chgData name="Solomon" userId="a816dd7139b9d880" providerId="LiveId" clId="{DFCCC8B6-7F82-40B7-9617-AF860343A041}" dt="2023-03-18T14:03:46.813" v="16566" actId="26606"/>
          <ac:spMkLst>
            <pc:docMk/>
            <pc:sldMk cId="3137148002" sldId="285"/>
            <ac:spMk id="26" creationId="{96BA11E4-0636-4FA9-A836-2A4FB176449A}"/>
          </ac:spMkLst>
        </pc:spChg>
        <pc:spChg chg="add del">
          <ac:chgData name="Solomon" userId="a816dd7139b9d880" providerId="LiveId" clId="{DFCCC8B6-7F82-40B7-9617-AF860343A041}" dt="2023-03-18T14:03:46.813" v="16566" actId="26606"/>
          <ac:spMkLst>
            <pc:docMk/>
            <pc:sldMk cId="3137148002" sldId="285"/>
            <ac:spMk id="27" creationId="{5681882E-BDD0-4311-AF62-E8019628524D}"/>
          </ac:spMkLst>
        </pc:spChg>
        <pc:spChg chg="add del">
          <ac:chgData name="Solomon" userId="a816dd7139b9d880" providerId="LiveId" clId="{DFCCC8B6-7F82-40B7-9617-AF860343A041}" dt="2023-03-18T14:03:46.813" v="16566" actId="26606"/>
          <ac:spMkLst>
            <pc:docMk/>
            <pc:sldMk cId="3137148002" sldId="285"/>
            <ac:spMk id="28" creationId="{EADD3260-4BDA-459B-A162-5E1B897E38FC}"/>
          </ac:spMkLst>
        </pc:spChg>
        <pc:spChg chg="add del">
          <ac:chgData name="Solomon" userId="a816dd7139b9d880" providerId="LiveId" clId="{DFCCC8B6-7F82-40B7-9617-AF860343A041}" dt="2023-03-18T14:03:47.590" v="16568" actId="26606"/>
          <ac:spMkLst>
            <pc:docMk/>
            <pc:sldMk cId="3137148002" sldId="285"/>
            <ac:spMk id="30" creationId="{F70C2B8F-6B1B-46D5-86E6-40F36C695FC2}"/>
          </ac:spMkLst>
        </pc:spChg>
        <pc:spChg chg="add del">
          <ac:chgData name="Solomon" userId="a816dd7139b9d880" providerId="LiveId" clId="{DFCCC8B6-7F82-40B7-9617-AF860343A041}" dt="2023-03-18T14:03:47.590" v="16568" actId="26606"/>
          <ac:spMkLst>
            <pc:docMk/>
            <pc:sldMk cId="3137148002" sldId="285"/>
            <ac:spMk id="31" creationId="{DB521824-592C-476A-AB0A-CA0C6D1F3407}"/>
          </ac:spMkLst>
        </pc:spChg>
        <pc:spChg chg="add del">
          <ac:chgData name="Solomon" userId="a816dd7139b9d880" providerId="LiveId" clId="{DFCCC8B6-7F82-40B7-9617-AF860343A041}" dt="2023-03-18T14:03:47.590" v="16568" actId="26606"/>
          <ac:spMkLst>
            <pc:docMk/>
            <pc:sldMk cId="3137148002" sldId="285"/>
            <ac:spMk id="32" creationId="{A2749EFA-8EE4-4EB8-9424-8E593B9320AD}"/>
          </ac:spMkLst>
        </pc:spChg>
        <pc:spChg chg="add del">
          <ac:chgData name="Solomon" userId="a816dd7139b9d880" providerId="LiveId" clId="{DFCCC8B6-7F82-40B7-9617-AF860343A041}" dt="2023-03-18T14:03:47.590" v="16568" actId="26606"/>
          <ac:spMkLst>
            <pc:docMk/>
            <pc:sldMk cId="3137148002" sldId="285"/>
            <ac:spMk id="33" creationId="{B5C860C9-D4F9-4350-80DA-0D1CD36C7741}"/>
          </ac:spMkLst>
        </pc:spChg>
        <pc:spChg chg="add del">
          <ac:chgData name="Solomon" userId="a816dd7139b9d880" providerId="LiveId" clId="{DFCCC8B6-7F82-40B7-9617-AF860343A041}" dt="2023-03-18T14:03:47.590" v="16568" actId="26606"/>
          <ac:spMkLst>
            <pc:docMk/>
            <pc:sldMk cId="3137148002" sldId="285"/>
            <ac:spMk id="34" creationId="{538A90C8-AE0E-4EBA-9AF8-EEDB206020E0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137148002" sldId="285"/>
            <ac:spMk id="36" creationId="{38ABDB68-E3D5-448E-97D3-06FFEF680193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137148002" sldId="285"/>
            <ac:spMk id="37" creationId="{B8DD7FEB-D9F3-4F5B-982C-36B0664D0205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137148002" sldId="285"/>
            <ac:spMk id="38" creationId="{96BA11E4-0636-4FA9-A836-2A4FB176449A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137148002" sldId="285"/>
            <ac:spMk id="39" creationId="{5681882E-BDD0-4311-AF62-E8019628524D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137148002" sldId="285"/>
            <ac:spMk id="40" creationId="{EADD3260-4BDA-459B-A162-5E1B897E38FC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137148002" sldId="285"/>
            <ac:spMk id="41" creationId="{283DA7DD-CA37-4ED7-8710-48E56B063BA4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137148002" sldId="285"/>
            <ac:spMk id="42" creationId="{B92F2E3C-66CD-4DEB-BA14-2A5912B65A21}"/>
          </ac:spMkLst>
        </pc:spChg>
        <pc:picChg chg="add mod">
          <ac:chgData name="Solomon" userId="a816dd7139b9d880" providerId="LiveId" clId="{DFCCC8B6-7F82-40B7-9617-AF860343A041}" dt="2023-03-20T22:48:26.629" v="17988" actId="26606"/>
          <ac:picMkLst>
            <pc:docMk/>
            <pc:sldMk cId="3137148002" sldId="285"/>
            <ac:picMk id="5" creationId="{D175B30C-9753-CD71-983C-0DB50A86156E}"/>
          </ac:picMkLst>
        </pc:picChg>
        <pc:picChg chg="add del mod">
          <ac:chgData name="Solomon" userId="a816dd7139b9d880" providerId="LiveId" clId="{DFCCC8B6-7F82-40B7-9617-AF860343A041}" dt="2023-03-18T14:03:31.088" v="16556" actId="478"/>
          <ac:picMkLst>
            <pc:docMk/>
            <pc:sldMk cId="3137148002" sldId="285"/>
            <ac:picMk id="5" creationId="{F7FDD19C-91D9-17DF-D242-26BCFBFE52D6}"/>
          </ac:picMkLst>
        </pc:picChg>
        <pc:picChg chg="add del mod">
          <ac:chgData name="Solomon" userId="a816dd7139b9d880" providerId="LiveId" clId="{DFCCC8B6-7F82-40B7-9617-AF860343A041}" dt="2023-03-20T22:48:22.230" v="17982" actId="478"/>
          <ac:picMkLst>
            <pc:docMk/>
            <pc:sldMk cId="3137148002" sldId="285"/>
            <ac:picMk id="7" creationId="{BD4C39EA-B0CD-BA09-9300-1C0EDE5BE41D}"/>
          </ac:picMkLst>
        </pc:picChg>
      </pc:sldChg>
      <pc:sldChg chg="addSp delSp modSp mod">
        <pc:chgData name="Solomon" userId="a816dd7139b9d880" providerId="LiveId" clId="{DFCCC8B6-7F82-40B7-9617-AF860343A041}" dt="2023-03-22T15:24:50.458" v="20561"/>
        <pc:sldMkLst>
          <pc:docMk/>
          <pc:sldMk cId="1658429868" sldId="286"/>
        </pc:sldMkLst>
        <pc:spChg chg="mod">
          <ac:chgData name="Solomon" userId="a816dd7139b9d880" providerId="LiveId" clId="{DFCCC8B6-7F82-40B7-9617-AF860343A041}" dt="2023-03-22T11:52:18.807" v="19363" actId="207"/>
          <ac:spMkLst>
            <pc:docMk/>
            <pc:sldMk cId="1658429868" sldId="286"/>
            <ac:spMk id="2" creationId="{A385AED2-3DA8-85FE-B3D4-A5D782D1A5BE}"/>
          </ac:spMkLst>
        </pc:spChg>
        <pc:spChg chg="mod">
          <ac:chgData name="Solomon" userId="a816dd7139b9d880" providerId="LiveId" clId="{DFCCC8B6-7F82-40B7-9617-AF860343A041}" dt="2023-03-20T21:57:46.844" v="17299"/>
          <ac:spMkLst>
            <pc:docMk/>
            <pc:sldMk cId="1658429868" sldId="286"/>
            <ac:spMk id="3" creationId="{B4365974-41A7-7ADF-B88B-880B77B4E61E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658429868" sldId="286"/>
            <ac:spMk id="4" creationId="{7E31640E-77E0-811F-4BC7-0C8F28F75E51}"/>
          </ac:spMkLst>
        </pc:spChg>
      </pc:sldChg>
      <pc:sldChg chg="addSp delSp modSp mod setBg setClrOvrMap delDesignElem chgLayout">
        <pc:chgData name="Solomon" userId="a816dd7139b9d880" providerId="LiveId" clId="{DFCCC8B6-7F82-40B7-9617-AF860343A041}" dt="2023-03-22T16:07:10.990" v="21252" actId="20577"/>
        <pc:sldMkLst>
          <pc:docMk/>
          <pc:sldMk cId="4213509545" sldId="287"/>
        </pc:sldMkLst>
        <pc:spChg chg="mod ord">
          <ac:chgData name="Solomon" userId="a816dd7139b9d880" providerId="LiveId" clId="{DFCCC8B6-7F82-40B7-9617-AF860343A041}" dt="2023-03-22T11:51:36.955" v="19350" actId="207"/>
          <ac:spMkLst>
            <pc:docMk/>
            <pc:sldMk cId="4213509545" sldId="287"/>
            <ac:spMk id="2" creationId="{F99062E7-C0A2-850F-B610-A895086197DE}"/>
          </ac:spMkLst>
        </pc:spChg>
        <pc:spChg chg="mod ord">
          <ac:chgData name="Solomon" userId="a816dd7139b9d880" providerId="LiveId" clId="{DFCCC8B6-7F82-40B7-9617-AF860343A041}" dt="2023-03-22T16:07:10.990" v="21252" actId="20577"/>
          <ac:spMkLst>
            <pc:docMk/>
            <pc:sldMk cId="4213509545" sldId="287"/>
            <ac:spMk id="3" creationId="{1C502EE7-4F1B-3D70-7B83-CB5130756A69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4213509545" sldId="287"/>
            <ac:spMk id="5" creationId="{8BE276F4-4FEF-A36E-9DEB-AD471690988B}"/>
          </ac:spMkLst>
        </pc:spChg>
        <pc:spChg chg="add del mod">
          <ac:chgData name="Solomon" userId="a816dd7139b9d880" providerId="LiveId" clId="{DFCCC8B6-7F82-40B7-9617-AF860343A041}" dt="2023-03-17T12:01:01.721" v="13063"/>
          <ac:spMkLst>
            <pc:docMk/>
            <pc:sldMk cId="4213509545" sldId="287"/>
            <ac:spMk id="5" creationId="{E863DF22-B9DC-0C7E-8C9A-77D17E57D770}"/>
          </ac:spMkLst>
        </pc:spChg>
        <pc:spChg chg="add del mod">
          <ac:chgData name="Solomon" userId="a816dd7139b9d880" providerId="LiveId" clId="{DFCCC8B6-7F82-40B7-9617-AF860343A041}" dt="2023-03-17T12:01:01.721" v="13063"/>
          <ac:spMkLst>
            <pc:docMk/>
            <pc:sldMk cId="4213509545" sldId="287"/>
            <ac:spMk id="6" creationId="{13D78F6A-6ECD-93A5-D194-2275680C8537}"/>
          </ac:spMkLst>
        </pc:spChg>
        <pc:spChg chg="add del">
          <ac:chgData name="Solomon" userId="a816dd7139b9d880" providerId="LiveId" clId="{DFCCC8B6-7F82-40B7-9617-AF860343A041}" dt="2023-03-20T21:50:12.257" v="17197" actId="26606"/>
          <ac:spMkLst>
            <pc:docMk/>
            <pc:sldMk cId="4213509545" sldId="287"/>
            <ac:spMk id="10" creationId="{7F8D46EC-ADD2-42A7-A5CB-CE8CFE8E8661}"/>
          </ac:spMkLst>
        </pc:spChg>
        <pc:spChg chg="add del">
          <ac:chgData name="Solomon" userId="a816dd7139b9d880" providerId="LiveId" clId="{DFCCC8B6-7F82-40B7-9617-AF860343A041}" dt="2023-03-20T21:50:12.257" v="17197" actId="26606"/>
          <ac:spMkLst>
            <pc:docMk/>
            <pc:sldMk cId="4213509545" sldId="287"/>
            <ac:spMk id="11" creationId="{01E212D1-0455-4271-8586-76DF50F6BDAB}"/>
          </ac:spMkLst>
        </pc:spChg>
        <pc:spChg chg="add del">
          <ac:chgData name="Solomon" userId="a816dd7139b9d880" providerId="LiveId" clId="{DFCCC8B6-7F82-40B7-9617-AF860343A041}" dt="2023-03-20T21:50:12.257" v="17197" actId="26606"/>
          <ac:spMkLst>
            <pc:docMk/>
            <pc:sldMk cId="4213509545" sldId="287"/>
            <ac:spMk id="12" creationId="{586F79BD-DC66-4E4D-BA63-C07DA8BA647F}"/>
          </ac:spMkLst>
        </pc:spChg>
        <pc:spChg chg="add del">
          <ac:chgData name="Solomon" userId="a816dd7139b9d880" providerId="LiveId" clId="{DFCCC8B6-7F82-40B7-9617-AF860343A041}" dt="2023-03-20T21:50:00.747" v="17193" actId="26606"/>
          <ac:spMkLst>
            <pc:docMk/>
            <pc:sldMk cId="4213509545" sldId="287"/>
            <ac:spMk id="13" creationId="{7F8D46EC-ADD2-42A7-A5CB-CE8CFE8E8661}"/>
          </ac:spMkLst>
        </pc:spChg>
        <pc:spChg chg="add del">
          <ac:chgData name="Solomon" userId="a816dd7139b9d880" providerId="LiveId" clId="{DFCCC8B6-7F82-40B7-9617-AF860343A041}" dt="2023-03-20T21:50:12.257" v="17197" actId="26606"/>
          <ac:spMkLst>
            <pc:docMk/>
            <pc:sldMk cId="4213509545" sldId="287"/>
            <ac:spMk id="14" creationId="{10C17DCC-97C2-4023-B5FB-FDEF5A37AD95}"/>
          </ac:spMkLst>
        </pc:spChg>
        <pc:spChg chg="add del">
          <ac:chgData name="Solomon" userId="a816dd7139b9d880" providerId="LiveId" clId="{DFCCC8B6-7F82-40B7-9617-AF860343A041}" dt="2023-03-20T21:50:00.747" v="17193" actId="26606"/>
          <ac:spMkLst>
            <pc:docMk/>
            <pc:sldMk cId="4213509545" sldId="287"/>
            <ac:spMk id="15" creationId="{01E212D1-0455-4271-8586-76DF50F6BDAB}"/>
          </ac:spMkLst>
        </pc:spChg>
        <pc:spChg chg="add del">
          <ac:chgData name="Solomon" userId="a816dd7139b9d880" providerId="LiveId" clId="{DFCCC8B6-7F82-40B7-9617-AF860343A041}" dt="2023-03-20T21:57:46.844" v="17299"/>
          <ac:spMkLst>
            <pc:docMk/>
            <pc:sldMk cId="4213509545" sldId="287"/>
            <ac:spMk id="16" creationId="{89EA2611-DCBA-4E97-A2B2-9A466E76BDA4}"/>
          </ac:spMkLst>
        </pc:spChg>
        <pc:spChg chg="add del">
          <ac:chgData name="Solomon" userId="a816dd7139b9d880" providerId="LiveId" clId="{DFCCC8B6-7F82-40B7-9617-AF860343A041}" dt="2023-03-20T21:50:00.747" v="17193" actId="26606"/>
          <ac:spMkLst>
            <pc:docMk/>
            <pc:sldMk cId="4213509545" sldId="287"/>
            <ac:spMk id="17" creationId="{586F79BD-DC66-4E4D-BA63-C07DA8BA647F}"/>
          </ac:spMkLst>
        </pc:spChg>
        <pc:spChg chg="add del">
          <ac:chgData name="Solomon" userId="a816dd7139b9d880" providerId="LiveId" clId="{DFCCC8B6-7F82-40B7-9617-AF860343A041}" dt="2023-03-20T21:57:46.844" v="17299"/>
          <ac:spMkLst>
            <pc:docMk/>
            <pc:sldMk cId="4213509545" sldId="287"/>
            <ac:spMk id="18" creationId="{BBC615D1-6E12-40EF-915B-316CFDB550D5}"/>
          </ac:spMkLst>
        </pc:spChg>
        <pc:spChg chg="add del">
          <ac:chgData name="Solomon" userId="a816dd7139b9d880" providerId="LiveId" clId="{DFCCC8B6-7F82-40B7-9617-AF860343A041}" dt="2023-03-20T21:50:00.747" v="17193" actId="26606"/>
          <ac:spMkLst>
            <pc:docMk/>
            <pc:sldMk cId="4213509545" sldId="287"/>
            <ac:spMk id="19" creationId="{10C17DCC-97C2-4023-B5FB-FDEF5A37AD95}"/>
          </ac:spMkLst>
        </pc:spChg>
        <pc:spChg chg="add del">
          <ac:chgData name="Solomon" userId="a816dd7139b9d880" providerId="LiveId" clId="{DFCCC8B6-7F82-40B7-9617-AF860343A041}" dt="2023-03-20T21:57:46.844" v="17299"/>
          <ac:spMkLst>
            <pc:docMk/>
            <pc:sldMk cId="4213509545" sldId="287"/>
            <ac:spMk id="20" creationId="{B9797D36-DE1E-47CD-881A-6C1F5828261B}"/>
          </ac:spMkLst>
        </pc:spChg>
        <pc:spChg chg="add del">
          <ac:chgData name="Solomon" userId="a816dd7139b9d880" providerId="LiveId" clId="{DFCCC8B6-7F82-40B7-9617-AF860343A041}" dt="2023-03-20T21:50:02.256" v="17195" actId="26606"/>
          <ac:spMkLst>
            <pc:docMk/>
            <pc:sldMk cId="4213509545" sldId="287"/>
            <ac:spMk id="21" creationId="{84C52DF9-7BBB-4086-9445-24F81FE0169E}"/>
          </ac:spMkLst>
        </pc:spChg>
        <pc:spChg chg="add del">
          <ac:chgData name="Solomon" userId="a816dd7139b9d880" providerId="LiveId" clId="{DFCCC8B6-7F82-40B7-9617-AF860343A041}" dt="2023-03-20T21:50:02.256" v="17195" actId="26606"/>
          <ac:spMkLst>
            <pc:docMk/>
            <pc:sldMk cId="4213509545" sldId="287"/>
            <ac:spMk id="23" creationId="{811A5B11-7F0F-482F-85FA-5B5DB19F2439}"/>
          </ac:spMkLst>
        </pc:spChg>
        <pc:spChg chg="add del">
          <ac:chgData name="Solomon" userId="a816dd7139b9d880" providerId="LiveId" clId="{DFCCC8B6-7F82-40B7-9617-AF860343A041}" dt="2023-03-20T21:50:02.256" v="17195" actId="26606"/>
          <ac:spMkLst>
            <pc:docMk/>
            <pc:sldMk cId="4213509545" sldId="287"/>
            <ac:spMk id="24" creationId="{F73D5830-0E43-45BC-A729-059604F9D1EF}"/>
          </ac:spMkLst>
        </pc:spChg>
        <pc:spChg chg="add del">
          <ac:chgData name="Solomon" userId="a816dd7139b9d880" providerId="LiveId" clId="{DFCCC8B6-7F82-40B7-9617-AF860343A041}" dt="2023-03-20T21:57:46.844" v="17299"/>
          <ac:spMkLst>
            <pc:docMk/>
            <pc:sldMk cId="4213509545" sldId="287"/>
            <ac:spMk id="25" creationId="{4A2FAF1F-F462-46AF-A9E6-CC93C4E2C359}"/>
          </ac:spMkLst>
        </pc:spChg>
        <pc:spChg chg="add del">
          <ac:chgData name="Solomon" userId="a816dd7139b9d880" providerId="LiveId" clId="{DFCCC8B6-7F82-40B7-9617-AF860343A041}" dt="2023-03-20T21:57:46.844" v="17299"/>
          <ac:spMkLst>
            <pc:docMk/>
            <pc:sldMk cId="4213509545" sldId="287"/>
            <ac:spMk id="26" creationId="{7146BED8-BAE9-42C5-A3DD-7B946445DB8C}"/>
          </ac:spMkLst>
        </pc:spChg>
        <pc:spChg chg="add del">
          <ac:chgData name="Solomon" userId="a816dd7139b9d880" providerId="LiveId" clId="{DFCCC8B6-7F82-40B7-9617-AF860343A041}" dt="2023-03-20T21:57:46.844" v="17299"/>
          <ac:spMkLst>
            <pc:docMk/>
            <pc:sldMk cId="4213509545" sldId="287"/>
            <ac:spMk id="27" creationId="{15765FE8-B62F-41E4-A73C-74C91A8FD945}"/>
          </ac:spMkLst>
        </pc:spChg>
        <pc:spChg chg="add del">
          <ac:chgData name="Solomon" userId="a816dd7139b9d880" providerId="LiveId" clId="{DFCCC8B6-7F82-40B7-9617-AF860343A041}" dt="2023-03-20T21:59:56.975" v="17308" actId="26606"/>
          <ac:spMkLst>
            <pc:docMk/>
            <pc:sldMk cId="4213509545" sldId="287"/>
            <ac:spMk id="34" creationId="{111B9062-8A81-436B-8E05-C7607C1EB64D}"/>
          </ac:spMkLst>
        </pc:spChg>
        <pc:spChg chg="add del">
          <ac:chgData name="Solomon" userId="a816dd7139b9d880" providerId="LiveId" clId="{DFCCC8B6-7F82-40B7-9617-AF860343A041}" dt="2023-03-20T21:47:39.438" v="17149" actId="26606"/>
          <ac:spMkLst>
            <pc:docMk/>
            <pc:sldMk cId="4213509545" sldId="287"/>
            <ac:spMk id="2052" creationId="{3D67B7B4-ABB0-49C7-860C-50D0B8873238}"/>
          </ac:spMkLst>
        </pc:spChg>
        <pc:spChg chg="add del">
          <ac:chgData name="Solomon" userId="a816dd7139b9d880" providerId="LiveId" clId="{DFCCC8B6-7F82-40B7-9617-AF860343A041}" dt="2023-03-20T21:47:39.438" v="17149" actId="26606"/>
          <ac:spMkLst>
            <pc:docMk/>
            <pc:sldMk cId="4213509545" sldId="287"/>
            <ac:spMk id="2053" creationId="{59655E30-B203-42D2-8200-B57B8FB0CCD8}"/>
          </ac:spMkLst>
        </pc:spChg>
        <pc:spChg chg="add del">
          <ac:chgData name="Solomon" userId="a816dd7139b9d880" providerId="LiveId" clId="{DFCCC8B6-7F82-40B7-9617-AF860343A041}" dt="2023-03-20T21:47:39.438" v="17149" actId="26606"/>
          <ac:spMkLst>
            <pc:docMk/>
            <pc:sldMk cId="4213509545" sldId="287"/>
            <ac:spMk id="2054" creationId="{F3627338-DFDF-49A3-BA42-EBF0B4ED129B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4213509545" sldId="287"/>
            <ac:spMk id="2055" creationId="{89EA2611-DCBA-4E97-A2B2-9A466E76BDA4}"/>
          </ac:spMkLst>
        </pc:spChg>
        <pc:spChg chg="add del">
          <ac:chgData name="Solomon" userId="a816dd7139b9d880" providerId="LiveId" clId="{DFCCC8B6-7F82-40B7-9617-AF860343A041}" dt="2023-03-20T21:47:39.438" v="17149" actId="26606"/>
          <ac:spMkLst>
            <pc:docMk/>
            <pc:sldMk cId="4213509545" sldId="287"/>
            <ac:spMk id="2056" creationId="{ACE38606-29D6-4D73-9B80-6A633D29DF91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4213509545" sldId="287"/>
            <ac:spMk id="2057" creationId="{BBC615D1-6E12-40EF-915B-316CFDB550D5}"/>
          </ac:spMkLst>
        </pc:spChg>
        <pc:spChg chg="add del">
          <ac:chgData name="Solomon" userId="a816dd7139b9d880" providerId="LiveId" clId="{DFCCC8B6-7F82-40B7-9617-AF860343A041}" dt="2023-03-20T21:47:57.742" v="17151" actId="700"/>
          <ac:spMkLst>
            <pc:docMk/>
            <pc:sldMk cId="4213509545" sldId="287"/>
            <ac:spMk id="2058" creationId="{EE6D0A0E-AC19-415C-B3AE-96786F30101F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4213509545" sldId="287"/>
            <ac:spMk id="2059" creationId="{B9797D36-DE1E-47CD-881A-6C1F5828261B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4213509545" sldId="287"/>
            <ac:spMk id="2061" creationId="{4A2FAF1F-F462-46AF-A9E6-CC93C4E2C359}"/>
          </ac:spMkLst>
        </pc:spChg>
        <pc:spChg chg="add del">
          <ac:chgData name="Solomon" userId="a816dd7139b9d880" providerId="LiveId" clId="{DFCCC8B6-7F82-40B7-9617-AF860343A041}" dt="2023-03-20T21:47:57.742" v="17151" actId="700"/>
          <ac:spMkLst>
            <pc:docMk/>
            <pc:sldMk cId="4213509545" sldId="287"/>
            <ac:spMk id="2062" creationId="{59743FD2-096E-4E3C-B8A6-CC50548F477F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4213509545" sldId="287"/>
            <ac:spMk id="2063" creationId="{7146BED8-BAE9-42C5-A3DD-7B946445DB8C}"/>
          </ac:spMkLst>
        </pc:spChg>
        <pc:spChg chg="add del">
          <ac:chgData name="Solomon" userId="a816dd7139b9d880" providerId="LiveId" clId="{DFCCC8B6-7F82-40B7-9617-AF860343A041}" dt="2023-03-20T21:47:57.742" v="17151" actId="700"/>
          <ac:spMkLst>
            <pc:docMk/>
            <pc:sldMk cId="4213509545" sldId="287"/>
            <ac:spMk id="2064" creationId="{10A17A06-682A-4722-93B3-03636927AA62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4213509545" sldId="287"/>
            <ac:spMk id="2065" creationId="{15765FE8-B62F-41E4-A73C-74C91A8FD945}"/>
          </ac:spMkLst>
        </pc:spChg>
        <pc:spChg chg="add del">
          <ac:chgData name="Solomon" userId="a816dd7139b9d880" providerId="LiveId" clId="{DFCCC8B6-7F82-40B7-9617-AF860343A041}" dt="2023-03-20T21:48:35.325" v="17162" actId="26606"/>
          <ac:spMkLst>
            <pc:docMk/>
            <pc:sldMk cId="4213509545" sldId="287"/>
            <ac:spMk id="2066" creationId="{7F8D46EC-ADD2-42A7-A5CB-CE8CFE8E8661}"/>
          </ac:spMkLst>
        </pc:spChg>
        <pc:spChg chg="add del">
          <ac:chgData name="Solomon" userId="a816dd7139b9d880" providerId="LiveId" clId="{DFCCC8B6-7F82-40B7-9617-AF860343A041}" dt="2023-03-20T21:48:35.325" v="17162" actId="26606"/>
          <ac:spMkLst>
            <pc:docMk/>
            <pc:sldMk cId="4213509545" sldId="287"/>
            <ac:spMk id="2067" creationId="{01E212D1-0455-4271-8586-76DF50F6BDAB}"/>
          </ac:spMkLst>
        </pc:spChg>
        <pc:spChg chg="add del">
          <ac:chgData name="Solomon" userId="a816dd7139b9d880" providerId="LiveId" clId="{DFCCC8B6-7F82-40B7-9617-AF860343A041}" dt="2023-03-20T21:48:35.325" v="17162" actId="26606"/>
          <ac:spMkLst>
            <pc:docMk/>
            <pc:sldMk cId="4213509545" sldId="287"/>
            <ac:spMk id="2068" creationId="{586F79BD-DC66-4E4D-BA63-C07DA8BA647F}"/>
          </ac:spMkLst>
        </pc:spChg>
        <pc:spChg chg="add del">
          <ac:chgData name="Solomon" userId="a816dd7139b9d880" providerId="LiveId" clId="{DFCCC8B6-7F82-40B7-9617-AF860343A041}" dt="2023-03-20T21:48:35.325" v="17162" actId="26606"/>
          <ac:spMkLst>
            <pc:docMk/>
            <pc:sldMk cId="4213509545" sldId="287"/>
            <ac:spMk id="2069" creationId="{10C17DCC-97C2-4023-B5FB-FDEF5A37AD95}"/>
          </ac:spMkLst>
        </pc:spChg>
        <pc:grpChg chg="add del">
          <ac:chgData name="Solomon" userId="a816dd7139b9d880" providerId="LiveId" clId="{DFCCC8B6-7F82-40B7-9617-AF860343A041}" dt="2023-03-20T21:59:56.975" v="17308" actId="26606"/>
          <ac:grpSpMkLst>
            <pc:docMk/>
            <pc:sldMk cId="4213509545" sldId="287"/>
            <ac:grpSpMk id="28" creationId="{D1BC28FB-C7FF-46AD-AB15-4344005CCE78}"/>
          </ac:grpSpMkLst>
        </pc:grpChg>
        <pc:picChg chg="add mod ord">
          <ac:chgData name="Solomon" userId="a816dd7139b9d880" providerId="LiveId" clId="{DFCCC8B6-7F82-40B7-9617-AF860343A041}" dt="2023-03-20T21:59:56.975" v="17308" actId="26606"/>
          <ac:picMkLst>
            <pc:docMk/>
            <pc:sldMk cId="4213509545" sldId="287"/>
            <ac:picMk id="4" creationId="{55CBF025-CE66-37B9-434E-0F68BE5ECDCE}"/>
          </ac:picMkLst>
        </pc:picChg>
        <pc:picChg chg="add del mod">
          <ac:chgData name="Solomon" userId="a816dd7139b9d880" providerId="LiveId" clId="{DFCCC8B6-7F82-40B7-9617-AF860343A041}" dt="2023-03-17T12:00:28.251" v="13042"/>
          <ac:picMkLst>
            <pc:docMk/>
            <pc:sldMk cId="4213509545" sldId="287"/>
            <ac:picMk id="4" creationId="{DF718494-1C1D-F8ED-FDEA-F23F0C91DDE6}"/>
          </ac:picMkLst>
        </pc:picChg>
        <pc:picChg chg="add del mod">
          <ac:chgData name="Solomon" userId="a816dd7139b9d880" providerId="LiveId" clId="{DFCCC8B6-7F82-40B7-9617-AF860343A041}" dt="2023-03-17T12:02:52.117" v="13071" actId="478"/>
          <ac:picMkLst>
            <pc:docMk/>
            <pc:sldMk cId="4213509545" sldId="287"/>
            <ac:picMk id="7" creationId="{5AF68655-C395-F2F2-ADC5-FE19EFB3C646}"/>
          </ac:picMkLst>
        </pc:picChg>
        <pc:picChg chg="add mod ord">
          <ac:chgData name="Solomon" userId="a816dd7139b9d880" providerId="LiveId" clId="{DFCCC8B6-7F82-40B7-9617-AF860343A041}" dt="2023-03-20T21:59:56.975" v="17308" actId="26606"/>
          <ac:picMkLst>
            <pc:docMk/>
            <pc:sldMk cId="4213509545" sldId="287"/>
            <ac:picMk id="8" creationId="{6381077F-2689-2959-845A-83343F081282}"/>
          </ac:picMkLst>
        </pc:picChg>
        <pc:picChg chg="add del mod ord">
          <ac:chgData name="Solomon" userId="a816dd7139b9d880" providerId="LiveId" clId="{DFCCC8B6-7F82-40B7-9617-AF860343A041}" dt="2023-03-20T21:49:29.363" v="17189" actId="21"/>
          <ac:picMkLst>
            <pc:docMk/>
            <pc:sldMk cId="4213509545" sldId="287"/>
            <ac:picMk id="2050" creationId="{9CA233EE-0681-6846-1404-705BBA1B6274}"/>
          </ac:picMkLst>
        </pc:picChg>
        <pc:cxnChg chg="add del">
          <ac:chgData name="Solomon" userId="a816dd7139b9d880" providerId="LiveId" clId="{DFCCC8B6-7F82-40B7-9617-AF860343A041}" dt="2023-03-20T21:50:02.256" v="17195" actId="26606"/>
          <ac:cxnSpMkLst>
            <pc:docMk/>
            <pc:sldMk cId="4213509545" sldId="287"/>
            <ac:cxnSpMk id="22" creationId="{0DC77CFF-B49F-4BD3-B799-FB82540F93F8}"/>
          </ac:cxnSpMkLst>
        </pc:cxnChg>
        <pc:cxnChg chg="add del">
          <ac:chgData name="Solomon" userId="a816dd7139b9d880" providerId="LiveId" clId="{DFCCC8B6-7F82-40B7-9617-AF860343A041}" dt="2023-03-20T21:47:57.742" v="17151" actId="700"/>
          <ac:cxnSpMkLst>
            <pc:docMk/>
            <pc:sldMk cId="4213509545" sldId="287"/>
            <ac:cxnSpMk id="2060" creationId="{D4B6B151-91C6-4075-8FB3-43E838C2A990}"/>
          </ac:cxnSpMkLst>
        </pc:cxnChg>
      </pc:sldChg>
      <pc:sldChg chg="addSp delSp modSp del mod setBg setClrOvrMap delDesignElem">
        <pc:chgData name="Solomon" userId="a816dd7139b9d880" providerId="LiveId" clId="{DFCCC8B6-7F82-40B7-9617-AF860343A041}" dt="2023-03-17T12:01:06.803" v="13065" actId="47"/>
        <pc:sldMkLst>
          <pc:docMk/>
          <pc:sldMk cId="3279824338" sldId="288"/>
        </pc:sldMkLst>
        <pc:spChg chg="mod ord">
          <ac:chgData name="Solomon" userId="a816dd7139b9d880" providerId="LiveId" clId="{DFCCC8B6-7F82-40B7-9617-AF860343A041}" dt="2023-03-17T12:00:30.923" v="13051" actId="26606"/>
          <ac:spMkLst>
            <pc:docMk/>
            <pc:sldMk cId="3279824338" sldId="288"/>
            <ac:spMk id="2" creationId="{1FDA284C-3651-F71A-ED59-BD33EB058A92}"/>
          </ac:spMkLst>
        </pc:spChg>
        <pc:spChg chg="mod ord">
          <ac:chgData name="Solomon" userId="a816dd7139b9d880" providerId="LiveId" clId="{DFCCC8B6-7F82-40B7-9617-AF860343A041}" dt="2023-03-17T12:00:30.923" v="13051" actId="26606"/>
          <ac:spMkLst>
            <pc:docMk/>
            <pc:sldMk cId="3279824338" sldId="288"/>
            <ac:spMk id="3" creationId="{812D4DAE-4357-4079-91FB-5E84FD674E43}"/>
          </ac:spMkLst>
        </pc:spChg>
        <pc:spChg chg="add del mod">
          <ac:chgData name="Solomon" userId="a816dd7139b9d880" providerId="LiveId" clId="{DFCCC8B6-7F82-40B7-9617-AF860343A041}" dt="2023-03-17T12:00:30.920" v="13050"/>
          <ac:spMkLst>
            <pc:docMk/>
            <pc:sldMk cId="3279824338" sldId="288"/>
            <ac:spMk id="4" creationId="{99C09514-0711-C926-90AD-03412629B7CF}"/>
          </ac:spMkLst>
        </pc:spChg>
        <pc:spChg chg="add del mod">
          <ac:chgData name="Solomon" userId="a816dd7139b9d880" providerId="LiveId" clId="{DFCCC8B6-7F82-40B7-9617-AF860343A041}" dt="2023-03-17T12:00:30.920" v="13050"/>
          <ac:spMkLst>
            <pc:docMk/>
            <pc:sldMk cId="3279824338" sldId="288"/>
            <ac:spMk id="5" creationId="{8FF8AFD4-E995-C104-E41D-283AA44B99C2}"/>
          </ac:spMkLst>
        </pc:spChg>
        <pc:spChg chg="add del">
          <ac:chgData name="Solomon" userId="a816dd7139b9d880" providerId="LiveId" clId="{DFCCC8B6-7F82-40B7-9617-AF860343A041}" dt="2023-03-14T11:56:54.494" v="12280" actId="26606"/>
          <ac:spMkLst>
            <pc:docMk/>
            <pc:sldMk cId="3279824338" sldId="288"/>
            <ac:spMk id="2052" creationId="{38ABDB68-E3D5-448E-97D3-06FFEF680193}"/>
          </ac:spMkLst>
        </pc:spChg>
        <pc:spChg chg="add del">
          <ac:chgData name="Solomon" userId="a816dd7139b9d880" providerId="LiveId" clId="{DFCCC8B6-7F82-40B7-9617-AF860343A041}" dt="2023-03-14T11:56:54.494" v="12280" actId="26606"/>
          <ac:spMkLst>
            <pc:docMk/>
            <pc:sldMk cId="3279824338" sldId="288"/>
            <ac:spMk id="2053" creationId="{B8DD7FEB-D9F3-4F5B-982C-36B0664D0205}"/>
          </ac:spMkLst>
        </pc:spChg>
        <pc:spChg chg="add del">
          <ac:chgData name="Solomon" userId="a816dd7139b9d880" providerId="LiveId" clId="{DFCCC8B6-7F82-40B7-9617-AF860343A041}" dt="2023-03-14T11:56:54.494" v="12280" actId="26606"/>
          <ac:spMkLst>
            <pc:docMk/>
            <pc:sldMk cId="3279824338" sldId="288"/>
            <ac:spMk id="2054" creationId="{96BA11E4-0636-4FA9-A836-2A4FB176449A}"/>
          </ac:spMkLst>
        </pc:spChg>
        <pc:spChg chg="add del">
          <ac:chgData name="Solomon" userId="a816dd7139b9d880" providerId="LiveId" clId="{DFCCC8B6-7F82-40B7-9617-AF860343A041}" dt="2023-03-14T11:56:46.450" v="12278" actId="26606"/>
          <ac:spMkLst>
            <pc:docMk/>
            <pc:sldMk cId="3279824338" sldId="288"/>
            <ac:spMk id="2055" creationId="{89EA2611-DCBA-4E97-A2B2-9A466E76BDA4}"/>
          </ac:spMkLst>
        </pc:spChg>
        <pc:spChg chg="add del">
          <ac:chgData name="Solomon" userId="a816dd7139b9d880" providerId="LiveId" clId="{DFCCC8B6-7F82-40B7-9617-AF860343A041}" dt="2023-03-14T11:56:54.494" v="12280" actId="26606"/>
          <ac:spMkLst>
            <pc:docMk/>
            <pc:sldMk cId="3279824338" sldId="288"/>
            <ac:spMk id="2056" creationId="{5681882E-BDD0-4311-AF62-E8019628524D}"/>
          </ac:spMkLst>
        </pc:spChg>
        <pc:spChg chg="add del">
          <ac:chgData name="Solomon" userId="a816dd7139b9d880" providerId="LiveId" clId="{DFCCC8B6-7F82-40B7-9617-AF860343A041}" dt="2023-03-14T11:56:46.450" v="12278" actId="26606"/>
          <ac:spMkLst>
            <pc:docMk/>
            <pc:sldMk cId="3279824338" sldId="288"/>
            <ac:spMk id="2057" creationId="{BBC615D1-6E12-40EF-915B-316CFDB550D5}"/>
          </ac:spMkLst>
        </pc:spChg>
        <pc:spChg chg="add del">
          <ac:chgData name="Solomon" userId="a816dd7139b9d880" providerId="LiveId" clId="{DFCCC8B6-7F82-40B7-9617-AF860343A041}" dt="2023-03-14T11:56:54.494" v="12280" actId="26606"/>
          <ac:spMkLst>
            <pc:docMk/>
            <pc:sldMk cId="3279824338" sldId="288"/>
            <ac:spMk id="2058" creationId="{EADD3260-4BDA-459B-A162-5E1B897E38FC}"/>
          </ac:spMkLst>
        </pc:spChg>
        <pc:spChg chg="add del">
          <ac:chgData name="Solomon" userId="a816dd7139b9d880" providerId="LiveId" clId="{DFCCC8B6-7F82-40B7-9617-AF860343A041}" dt="2023-03-14T11:56:46.450" v="12278" actId="26606"/>
          <ac:spMkLst>
            <pc:docMk/>
            <pc:sldMk cId="3279824338" sldId="288"/>
            <ac:spMk id="2059" creationId="{B9797D36-DE1E-47CD-881A-6C1F5828261B}"/>
          </ac:spMkLst>
        </pc:spChg>
        <pc:spChg chg="add del">
          <ac:chgData name="Solomon" userId="a816dd7139b9d880" providerId="LiveId" clId="{DFCCC8B6-7F82-40B7-9617-AF860343A041}" dt="2023-03-14T11:56:54.494" v="12280" actId="26606"/>
          <ac:spMkLst>
            <pc:docMk/>
            <pc:sldMk cId="3279824338" sldId="288"/>
            <ac:spMk id="2060" creationId="{283DA7DD-CA37-4ED7-8710-48E56B063BA4}"/>
          </ac:spMkLst>
        </pc:spChg>
        <pc:spChg chg="add del">
          <ac:chgData name="Solomon" userId="a816dd7139b9d880" providerId="LiveId" clId="{DFCCC8B6-7F82-40B7-9617-AF860343A041}" dt="2023-03-14T11:56:46.450" v="12278" actId="26606"/>
          <ac:spMkLst>
            <pc:docMk/>
            <pc:sldMk cId="3279824338" sldId="288"/>
            <ac:spMk id="2061" creationId="{4A2FAF1F-F462-46AF-A9E6-CC93C4E2C359}"/>
          </ac:spMkLst>
        </pc:spChg>
        <pc:spChg chg="add del">
          <ac:chgData name="Solomon" userId="a816dd7139b9d880" providerId="LiveId" clId="{DFCCC8B6-7F82-40B7-9617-AF860343A041}" dt="2023-03-17T12:00:30.923" v="13051" actId="26606"/>
          <ac:spMkLst>
            <pc:docMk/>
            <pc:sldMk cId="3279824338" sldId="288"/>
            <ac:spMk id="2062" creationId="{89EA2611-DCBA-4E97-A2B2-9A466E76BDA4}"/>
          </ac:spMkLst>
        </pc:spChg>
        <pc:spChg chg="add del">
          <ac:chgData name="Solomon" userId="a816dd7139b9d880" providerId="LiveId" clId="{DFCCC8B6-7F82-40B7-9617-AF860343A041}" dt="2023-03-14T11:56:46.450" v="12278" actId="26606"/>
          <ac:spMkLst>
            <pc:docMk/>
            <pc:sldMk cId="3279824338" sldId="288"/>
            <ac:spMk id="2063" creationId="{7146BED8-BAE9-42C5-A3DD-7B946445DB8C}"/>
          </ac:spMkLst>
        </pc:spChg>
        <pc:spChg chg="add del">
          <ac:chgData name="Solomon" userId="a816dd7139b9d880" providerId="LiveId" clId="{DFCCC8B6-7F82-40B7-9617-AF860343A041}" dt="2023-03-17T12:00:30.923" v="13051" actId="26606"/>
          <ac:spMkLst>
            <pc:docMk/>
            <pc:sldMk cId="3279824338" sldId="288"/>
            <ac:spMk id="2064" creationId="{BBC615D1-6E12-40EF-915B-316CFDB550D5}"/>
          </ac:spMkLst>
        </pc:spChg>
        <pc:spChg chg="add del">
          <ac:chgData name="Solomon" userId="a816dd7139b9d880" providerId="LiveId" clId="{DFCCC8B6-7F82-40B7-9617-AF860343A041}" dt="2023-03-14T11:56:46.450" v="12278" actId="26606"/>
          <ac:spMkLst>
            <pc:docMk/>
            <pc:sldMk cId="3279824338" sldId="288"/>
            <ac:spMk id="2065" creationId="{15765FE8-B62F-41E4-A73C-74C91A8FD945}"/>
          </ac:spMkLst>
        </pc:spChg>
        <pc:spChg chg="add del">
          <ac:chgData name="Solomon" userId="a816dd7139b9d880" providerId="LiveId" clId="{DFCCC8B6-7F82-40B7-9617-AF860343A041}" dt="2023-03-17T12:00:30.923" v="13051" actId="26606"/>
          <ac:spMkLst>
            <pc:docMk/>
            <pc:sldMk cId="3279824338" sldId="288"/>
            <ac:spMk id="2066" creationId="{B9797D36-DE1E-47CD-881A-6C1F5828261B}"/>
          </ac:spMkLst>
        </pc:spChg>
        <pc:spChg chg="add del">
          <ac:chgData name="Solomon" userId="a816dd7139b9d880" providerId="LiveId" clId="{DFCCC8B6-7F82-40B7-9617-AF860343A041}" dt="2023-03-14T11:56:54.494" v="12280" actId="26606"/>
          <ac:spMkLst>
            <pc:docMk/>
            <pc:sldMk cId="3279824338" sldId="288"/>
            <ac:spMk id="2067" creationId="{B92F2E3C-66CD-4DEB-BA14-2A5912B65A21}"/>
          </ac:spMkLst>
        </pc:spChg>
        <pc:spChg chg="add del">
          <ac:chgData name="Solomon" userId="a816dd7139b9d880" providerId="LiveId" clId="{DFCCC8B6-7F82-40B7-9617-AF860343A041}" dt="2023-03-17T12:00:30.923" v="13051" actId="26606"/>
          <ac:spMkLst>
            <pc:docMk/>
            <pc:sldMk cId="3279824338" sldId="288"/>
            <ac:spMk id="2068" creationId="{4A2FAF1F-F462-46AF-A9E6-CC93C4E2C359}"/>
          </ac:spMkLst>
        </pc:spChg>
        <pc:spChg chg="add del">
          <ac:chgData name="Solomon" userId="a816dd7139b9d880" providerId="LiveId" clId="{DFCCC8B6-7F82-40B7-9617-AF860343A041}" dt="2023-03-17T12:00:30.923" v="13051" actId="26606"/>
          <ac:spMkLst>
            <pc:docMk/>
            <pc:sldMk cId="3279824338" sldId="288"/>
            <ac:spMk id="2069" creationId="{7146BED8-BAE9-42C5-A3DD-7B946445DB8C}"/>
          </ac:spMkLst>
        </pc:spChg>
        <pc:spChg chg="add del">
          <ac:chgData name="Solomon" userId="a816dd7139b9d880" providerId="LiveId" clId="{DFCCC8B6-7F82-40B7-9617-AF860343A041}" dt="2023-03-17T12:00:30.923" v="13051" actId="26606"/>
          <ac:spMkLst>
            <pc:docMk/>
            <pc:sldMk cId="3279824338" sldId="288"/>
            <ac:spMk id="2070" creationId="{15765FE8-B62F-41E4-A73C-74C91A8FD945}"/>
          </ac:spMkLst>
        </pc:spChg>
        <pc:spChg chg="add del">
          <ac:chgData name="Solomon" userId="a816dd7139b9d880" providerId="LiveId" clId="{DFCCC8B6-7F82-40B7-9617-AF860343A041}" dt="2023-03-17T11:59:21.672" v="13009" actId="26606"/>
          <ac:spMkLst>
            <pc:docMk/>
            <pc:sldMk cId="3279824338" sldId="288"/>
            <ac:spMk id="2075" creationId="{89EA2611-DCBA-4E97-A2B2-9A466E76BDA4}"/>
          </ac:spMkLst>
        </pc:spChg>
        <pc:spChg chg="add del">
          <ac:chgData name="Solomon" userId="a816dd7139b9d880" providerId="LiveId" clId="{DFCCC8B6-7F82-40B7-9617-AF860343A041}" dt="2023-03-17T11:59:21.672" v="13009" actId="26606"/>
          <ac:spMkLst>
            <pc:docMk/>
            <pc:sldMk cId="3279824338" sldId="288"/>
            <ac:spMk id="2077" creationId="{BBC615D1-6E12-40EF-915B-316CFDB550D5}"/>
          </ac:spMkLst>
        </pc:spChg>
        <pc:spChg chg="add del">
          <ac:chgData name="Solomon" userId="a816dd7139b9d880" providerId="LiveId" clId="{DFCCC8B6-7F82-40B7-9617-AF860343A041}" dt="2023-03-17T11:59:21.672" v="13009" actId="26606"/>
          <ac:spMkLst>
            <pc:docMk/>
            <pc:sldMk cId="3279824338" sldId="288"/>
            <ac:spMk id="2079" creationId="{B9797D36-DE1E-47CD-881A-6C1F5828261B}"/>
          </ac:spMkLst>
        </pc:spChg>
        <pc:spChg chg="add del">
          <ac:chgData name="Solomon" userId="a816dd7139b9d880" providerId="LiveId" clId="{DFCCC8B6-7F82-40B7-9617-AF860343A041}" dt="2023-03-17T11:59:21.672" v="13009" actId="26606"/>
          <ac:spMkLst>
            <pc:docMk/>
            <pc:sldMk cId="3279824338" sldId="288"/>
            <ac:spMk id="2081" creationId="{4A2FAF1F-F462-46AF-A9E6-CC93C4E2C359}"/>
          </ac:spMkLst>
        </pc:spChg>
        <pc:spChg chg="add del">
          <ac:chgData name="Solomon" userId="a816dd7139b9d880" providerId="LiveId" clId="{DFCCC8B6-7F82-40B7-9617-AF860343A041}" dt="2023-03-17T11:59:21.672" v="13009" actId="26606"/>
          <ac:spMkLst>
            <pc:docMk/>
            <pc:sldMk cId="3279824338" sldId="288"/>
            <ac:spMk id="2083" creationId="{7146BED8-BAE9-42C5-A3DD-7B946445DB8C}"/>
          </ac:spMkLst>
        </pc:spChg>
        <pc:spChg chg="add del">
          <ac:chgData name="Solomon" userId="a816dd7139b9d880" providerId="LiveId" clId="{DFCCC8B6-7F82-40B7-9617-AF860343A041}" dt="2023-03-17T11:59:21.672" v="13009" actId="26606"/>
          <ac:spMkLst>
            <pc:docMk/>
            <pc:sldMk cId="3279824338" sldId="288"/>
            <ac:spMk id="2085" creationId="{15765FE8-B62F-41E4-A73C-74C91A8FD945}"/>
          </ac:spMkLst>
        </pc:spChg>
        <pc:spChg chg="add del">
          <ac:chgData name="Solomon" userId="a816dd7139b9d880" providerId="LiveId" clId="{DFCCC8B6-7F82-40B7-9617-AF860343A041}" dt="2023-03-17T12:00:30.923" v="13051" actId="26606"/>
          <ac:spMkLst>
            <pc:docMk/>
            <pc:sldMk cId="3279824338" sldId="288"/>
            <ac:spMk id="2087" creationId="{6E0488BA-180E-40D8-8350-4B179179556B}"/>
          </ac:spMkLst>
        </pc:spChg>
        <pc:picChg chg="add del mod">
          <ac:chgData name="Solomon" userId="a816dd7139b9d880" providerId="LiveId" clId="{DFCCC8B6-7F82-40B7-9617-AF860343A041}" dt="2023-03-17T12:00:49.055" v="13062" actId="21"/>
          <ac:picMkLst>
            <pc:docMk/>
            <pc:sldMk cId="3279824338" sldId="288"/>
            <ac:picMk id="1026" creationId="{9EEB57FE-F4CE-226D-9769-E6ECD02CFA57}"/>
          </ac:picMkLst>
        </pc:picChg>
        <pc:picChg chg="add del mod">
          <ac:chgData name="Solomon" userId="a816dd7139b9d880" providerId="LiveId" clId="{DFCCC8B6-7F82-40B7-9617-AF860343A041}" dt="2023-03-17T12:00:49.055" v="13062" actId="21"/>
          <ac:picMkLst>
            <pc:docMk/>
            <pc:sldMk cId="3279824338" sldId="288"/>
            <ac:picMk id="2050" creationId="{F2B0F864-18EB-4CD9-38CB-B4EB7CE6011E}"/>
          </ac:picMkLst>
        </pc:picChg>
      </pc:sldChg>
      <pc:sldChg chg="del">
        <pc:chgData name="Solomon" userId="a816dd7139b9d880" providerId="LiveId" clId="{DFCCC8B6-7F82-40B7-9617-AF860343A041}" dt="2023-03-17T08:20:40.053" v="12619" actId="47"/>
        <pc:sldMkLst>
          <pc:docMk/>
          <pc:sldMk cId="3464463788" sldId="289"/>
        </pc:sldMkLst>
      </pc:sldChg>
      <pc:sldChg chg="addSp delSp modSp mod ord setBg">
        <pc:chgData name="Solomon" userId="a816dd7139b9d880" providerId="LiveId" clId="{DFCCC8B6-7F82-40B7-9617-AF860343A041}" dt="2023-03-22T15:24:50.458" v="20561"/>
        <pc:sldMkLst>
          <pc:docMk/>
          <pc:sldMk cId="194958160" sldId="290"/>
        </pc:sldMkLst>
        <pc:spChg chg="mod">
          <ac:chgData name="Solomon" userId="a816dd7139b9d880" providerId="LiveId" clId="{DFCCC8B6-7F82-40B7-9617-AF860343A041}" dt="2023-03-22T12:18:06.552" v="19667" actId="207"/>
          <ac:spMkLst>
            <pc:docMk/>
            <pc:sldMk cId="194958160" sldId="290"/>
            <ac:spMk id="2" creationId="{0A2BC7A2-91AD-FFD2-F22D-D4015350B0FA}"/>
          </ac:spMkLst>
        </pc:spChg>
        <pc:spChg chg="mod">
          <ac:chgData name="Solomon" userId="a816dd7139b9d880" providerId="LiveId" clId="{DFCCC8B6-7F82-40B7-9617-AF860343A041}" dt="2023-03-20T22:35:05.338" v="17830" actId="26606"/>
          <ac:spMkLst>
            <pc:docMk/>
            <pc:sldMk cId="194958160" sldId="290"/>
            <ac:spMk id="4" creationId="{A7471B20-399E-CED4-A51A-073A7435ED76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94958160" sldId="290"/>
            <ac:spMk id="7" creationId="{4341B121-8C5F-81DA-481D-E3A193C1C045}"/>
          </ac:spMkLst>
        </pc:spChg>
        <pc:picChg chg="add del mod">
          <ac:chgData name="Solomon" userId="a816dd7139b9d880" providerId="LiveId" clId="{DFCCC8B6-7F82-40B7-9617-AF860343A041}" dt="2023-03-17T17:12:48.291" v="14536" actId="478"/>
          <ac:picMkLst>
            <pc:docMk/>
            <pc:sldMk cId="194958160" sldId="290"/>
            <ac:picMk id="3" creationId="{8E8C00DB-4410-A094-BFCC-E327CD118F29}"/>
          </ac:picMkLst>
        </pc:picChg>
        <pc:picChg chg="add del mod">
          <ac:chgData name="Solomon" userId="a816dd7139b9d880" providerId="LiveId" clId="{DFCCC8B6-7F82-40B7-9617-AF860343A041}" dt="2023-03-22T12:17:59.167" v="19662" actId="478"/>
          <ac:picMkLst>
            <pc:docMk/>
            <pc:sldMk cId="194958160" sldId="290"/>
            <ac:picMk id="5" creationId="{95606D5A-6B08-3EA1-8206-19F98C5A089E}"/>
          </ac:picMkLst>
        </pc:picChg>
        <pc:picChg chg="add del mod">
          <ac:chgData name="Solomon" userId="a816dd7139b9d880" providerId="LiveId" clId="{DFCCC8B6-7F82-40B7-9617-AF860343A041}" dt="2023-03-17T17:18:01.973" v="14550" actId="21"/>
          <ac:picMkLst>
            <pc:docMk/>
            <pc:sldMk cId="194958160" sldId="290"/>
            <ac:picMk id="6" creationId="{76351CA9-759A-E17D-D390-1A7BBECD3106}"/>
          </ac:picMkLst>
        </pc:picChg>
        <pc:picChg chg="add mod">
          <ac:chgData name="Solomon" userId="a816dd7139b9d880" providerId="LiveId" clId="{DFCCC8B6-7F82-40B7-9617-AF860343A041}" dt="2023-03-22T12:18:02.107" v="19666" actId="26606"/>
          <ac:picMkLst>
            <pc:docMk/>
            <pc:sldMk cId="194958160" sldId="290"/>
            <ac:picMk id="6" creationId="{88C41EAB-31DE-8507-E720-4818C6286BCC}"/>
          </ac:picMkLst>
        </pc:picChg>
        <pc:picChg chg="del mod">
          <ac:chgData name="Solomon" userId="a816dd7139b9d880" providerId="LiveId" clId="{DFCCC8B6-7F82-40B7-9617-AF860343A041}" dt="2023-03-17T17:18:08.866" v="14554" actId="478"/>
          <ac:picMkLst>
            <pc:docMk/>
            <pc:sldMk cId="194958160" sldId="290"/>
            <ac:picMk id="8" creationId="{35131FC0-654E-446F-FB86-C76B501D94F4}"/>
          </ac:picMkLst>
        </pc:picChg>
        <pc:picChg chg="add del mod">
          <ac:chgData name="Solomon" userId="a816dd7139b9d880" providerId="LiveId" clId="{DFCCC8B6-7F82-40B7-9617-AF860343A041}" dt="2023-03-17T17:22:34.283" v="14561" actId="478"/>
          <ac:picMkLst>
            <pc:docMk/>
            <pc:sldMk cId="194958160" sldId="290"/>
            <ac:picMk id="9" creationId="{D2F93DC1-842D-9C83-7154-182896AC5779}"/>
          </ac:picMkLst>
        </pc:picChg>
        <pc:picChg chg="add del mod">
          <ac:chgData name="Solomon" userId="a816dd7139b9d880" providerId="LiveId" clId="{DFCCC8B6-7F82-40B7-9617-AF860343A041}" dt="2023-03-17T17:22:44.617" v="14567" actId="478"/>
          <ac:picMkLst>
            <pc:docMk/>
            <pc:sldMk cId="194958160" sldId="290"/>
            <ac:picMk id="11" creationId="{81CADB35-D54A-824C-02E3-E4489B21AAD1}"/>
          </ac:picMkLst>
        </pc:picChg>
        <pc:picChg chg="add del mod">
          <ac:chgData name="Solomon" userId="a816dd7139b9d880" providerId="LiveId" clId="{DFCCC8B6-7F82-40B7-9617-AF860343A041}" dt="2023-03-20T22:35:03.776" v="17826" actId="478"/>
          <ac:picMkLst>
            <pc:docMk/>
            <pc:sldMk cId="194958160" sldId="290"/>
            <ac:picMk id="13" creationId="{6430767A-9866-18B9-5659-1F232E7410A4}"/>
          </ac:picMkLst>
        </pc:picChg>
      </pc:sldChg>
      <pc:sldChg chg="addSp delSp modSp mod setBg modNotesTx">
        <pc:chgData name="Solomon" userId="a816dd7139b9d880" providerId="LiveId" clId="{DFCCC8B6-7F82-40B7-9617-AF860343A041}" dt="2023-03-22T15:24:50.458" v="20561"/>
        <pc:sldMkLst>
          <pc:docMk/>
          <pc:sldMk cId="1236368360" sldId="291"/>
        </pc:sldMkLst>
        <pc:spChg chg="mod">
          <ac:chgData name="Solomon" userId="a816dd7139b9d880" providerId="LiveId" clId="{DFCCC8B6-7F82-40B7-9617-AF860343A041}" dt="2023-03-22T11:52:45.057" v="19372" actId="207"/>
          <ac:spMkLst>
            <pc:docMk/>
            <pc:sldMk cId="1236368360" sldId="291"/>
            <ac:spMk id="2" creationId="{9146E8C7-4C9F-8B3F-0350-96C9ED5CEA0E}"/>
          </ac:spMkLst>
        </pc:spChg>
        <pc:spChg chg="mod">
          <ac:chgData name="Solomon" userId="a816dd7139b9d880" providerId="LiveId" clId="{DFCCC8B6-7F82-40B7-9617-AF860343A041}" dt="2023-03-17T17:06:58.222" v="14527" actId="26606"/>
          <ac:spMkLst>
            <pc:docMk/>
            <pc:sldMk cId="1236368360" sldId="291"/>
            <ac:spMk id="3" creationId="{4FFBD06B-9F56-D41C-48A1-4DBF433CD3AE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236368360" sldId="291"/>
            <ac:spMk id="4" creationId="{D188B711-D37A-B030-93D5-FC76496597A7}"/>
          </ac:spMkLst>
        </pc:spChg>
        <pc:picChg chg="add del mod">
          <ac:chgData name="Solomon" userId="a816dd7139b9d880" providerId="LiveId" clId="{DFCCC8B6-7F82-40B7-9617-AF860343A041}" dt="2023-03-17T17:05:54.666" v="14518" actId="478"/>
          <ac:picMkLst>
            <pc:docMk/>
            <pc:sldMk cId="1236368360" sldId="291"/>
            <ac:picMk id="4" creationId="{100A48DA-A820-E3B8-8E3D-765D1F16157B}"/>
          </ac:picMkLst>
        </pc:picChg>
        <pc:picChg chg="add mod">
          <ac:chgData name="Solomon" userId="a816dd7139b9d880" providerId="LiveId" clId="{DFCCC8B6-7F82-40B7-9617-AF860343A041}" dt="2023-03-20T22:34:55.023" v="17825" actId="14100"/>
          <ac:picMkLst>
            <pc:docMk/>
            <pc:sldMk cId="1236368360" sldId="291"/>
            <ac:picMk id="5" creationId="{6FDB066A-1783-CA54-CFCE-BD31192DF4C8}"/>
          </ac:picMkLst>
        </pc:picChg>
        <pc:picChg chg="del mod">
          <ac:chgData name="Solomon" userId="a816dd7139b9d880" providerId="LiveId" clId="{DFCCC8B6-7F82-40B7-9617-AF860343A041}" dt="2023-03-17T17:05:55.259" v="14520" actId="478"/>
          <ac:picMkLst>
            <pc:docMk/>
            <pc:sldMk cId="1236368360" sldId="291"/>
            <ac:picMk id="6" creationId="{1657E26B-6749-F326-AAE7-F6ADE5758679}"/>
          </ac:picMkLst>
        </pc:picChg>
        <pc:picChg chg="add del mod">
          <ac:chgData name="Solomon" userId="a816dd7139b9d880" providerId="LiveId" clId="{DFCCC8B6-7F82-40B7-9617-AF860343A041}" dt="2023-03-17T16:59:12.410" v="14502"/>
          <ac:picMkLst>
            <pc:docMk/>
            <pc:sldMk cId="1236368360" sldId="291"/>
            <ac:picMk id="7" creationId="{B2C5B4E4-4AEF-4B9A-DF16-83AE09ABFC4F}"/>
          </ac:picMkLst>
        </pc:picChg>
        <pc:picChg chg="add del mod">
          <ac:chgData name="Solomon" userId="a816dd7139b9d880" providerId="LiveId" clId="{DFCCC8B6-7F82-40B7-9617-AF860343A041}" dt="2023-03-17T17:05:46.679" v="14514" actId="478"/>
          <ac:picMkLst>
            <pc:docMk/>
            <pc:sldMk cId="1236368360" sldId="291"/>
            <ac:picMk id="9" creationId="{1AA28F21-A32C-22D6-85FD-2DA4F7FBB1F3}"/>
          </ac:picMkLst>
        </pc:picChg>
        <pc:picChg chg="add del mod">
          <ac:chgData name="Solomon" userId="a816dd7139b9d880" providerId="LiveId" clId="{DFCCC8B6-7F82-40B7-9617-AF860343A041}" dt="2023-03-17T17:05:44.567" v="14512" actId="478"/>
          <ac:picMkLst>
            <pc:docMk/>
            <pc:sldMk cId="1236368360" sldId="291"/>
            <ac:picMk id="11" creationId="{5E4D8426-B0BC-AB26-A28D-087D7CE6C136}"/>
          </ac:picMkLst>
        </pc:picChg>
        <pc:picChg chg="add del mod">
          <ac:chgData name="Solomon" userId="a816dd7139b9d880" providerId="LiveId" clId="{DFCCC8B6-7F82-40B7-9617-AF860343A041}" dt="2023-03-20T22:34:43.458" v="17819" actId="478"/>
          <ac:picMkLst>
            <pc:docMk/>
            <pc:sldMk cId="1236368360" sldId="291"/>
            <ac:picMk id="13" creationId="{1EDE7632-2BDF-C319-B659-41C72B04B344}"/>
          </ac:picMkLst>
        </pc:picChg>
      </pc:sldChg>
      <pc:sldChg chg="addSp delSp modSp mod">
        <pc:chgData name="Solomon" userId="a816dd7139b9d880" providerId="LiveId" clId="{DFCCC8B6-7F82-40B7-9617-AF860343A041}" dt="2023-03-22T15:29:19.363" v="20775" actId="20577"/>
        <pc:sldMkLst>
          <pc:docMk/>
          <pc:sldMk cId="2744610662" sldId="292"/>
        </pc:sldMkLst>
        <pc:spChg chg="mod">
          <ac:chgData name="Solomon" userId="a816dd7139b9d880" providerId="LiveId" clId="{DFCCC8B6-7F82-40B7-9617-AF860343A041}" dt="2023-03-22T11:53:38.038" v="19389" actId="207"/>
          <ac:spMkLst>
            <pc:docMk/>
            <pc:sldMk cId="2744610662" sldId="292"/>
            <ac:spMk id="2" creationId="{819BF0A1-034B-5ED9-BC7B-61EB260DAF7B}"/>
          </ac:spMkLst>
        </pc:spChg>
        <pc:spChg chg="mod">
          <ac:chgData name="Solomon" userId="a816dd7139b9d880" providerId="LiveId" clId="{DFCCC8B6-7F82-40B7-9617-AF860343A041}" dt="2023-03-22T15:29:19.363" v="20775" actId="20577"/>
          <ac:spMkLst>
            <pc:docMk/>
            <pc:sldMk cId="2744610662" sldId="292"/>
            <ac:spMk id="3" creationId="{24653229-DEED-73DC-F51D-7B1E7BCE538B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2744610662" sldId="292"/>
            <ac:spMk id="4" creationId="{E618988C-6B2E-8382-552D-4A8EAFFC0728}"/>
          </ac:spMkLst>
        </pc:spChg>
      </pc:sldChg>
      <pc:sldChg chg="del">
        <pc:chgData name="Solomon" userId="a816dd7139b9d880" providerId="LiveId" clId="{DFCCC8B6-7F82-40B7-9617-AF860343A041}" dt="2023-03-02T14:54:59.546" v="10847" actId="47"/>
        <pc:sldMkLst>
          <pc:docMk/>
          <pc:sldMk cId="3758943793" sldId="293"/>
        </pc:sldMkLst>
      </pc:sldChg>
      <pc:sldChg chg="addSp delSp modSp mod modNotesTx">
        <pc:chgData name="Solomon" userId="a816dd7139b9d880" providerId="LiveId" clId="{DFCCC8B6-7F82-40B7-9617-AF860343A041}" dt="2023-03-22T16:31:17.119" v="21497" actId="6549"/>
        <pc:sldMkLst>
          <pc:docMk/>
          <pc:sldMk cId="3485050421" sldId="294"/>
        </pc:sldMkLst>
        <pc:spChg chg="mod">
          <ac:chgData name="Solomon" userId="a816dd7139b9d880" providerId="LiveId" clId="{DFCCC8B6-7F82-40B7-9617-AF860343A041}" dt="2023-03-22T11:52:56.829" v="19376" actId="207"/>
          <ac:spMkLst>
            <pc:docMk/>
            <pc:sldMk cId="3485050421" sldId="294"/>
            <ac:spMk id="2" creationId="{9146E8C7-4C9F-8B3F-0350-96C9ED5CEA0E}"/>
          </ac:spMkLst>
        </pc:spChg>
        <pc:spChg chg="mod">
          <ac:chgData name="Solomon" userId="a816dd7139b9d880" providerId="LiveId" clId="{DFCCC8B6-7F82-40B7-9617-AF860343A041}" dt="2023-03-22T16:31:17.119" v="21497" actId="6549"/>
          <ac:spMkLst>
            <pc:docMk/>
            <pc:sldMk cId="3485050421" sldId="294"/>
            <ac:spMk id="3" creationId="{4FFBD06B-9F56-D41C-48A1-4DBF433CD3AE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485050421" sldId="294"/>
            <ac:spMk id="4" creationId="{10C2CADB-53D3-412E-CF24-3E338AC843E8}"/>
          </ac:spMkLst>
        </pc:spChg>
        <pc:picChg chg="del mod">
          <ac:chgData name="Solomon" userId="a816dd7139b9d880" providerId="LiveId" clId="{DFCCC8B6-7F82-40B7-9617-AF860343A041}" dt="2023-03-02T14:34:49.799" v="9806" actId="478"/>
          <ac:picMkLst>
            <pc:docMk/>
            <pc:sldMk cId="3485050421" sldId="294"/>
            <ac:picMk id="7" creationId="{A9A641DA-1F51-C99B-8AF7-79C4C5B901BB}"/>
          </ac:picMkLst>
        </pc:picChg>
      </pc:sldChg>
      <pc:sldChg chg="modSp del mod">
        <pc:chgData name="Solomon" userId="a816dd7139b9d880" providerId="LiveId" clId="{DFCCC8B6-7F82-40B7-9617-AF860343A041}" dt="2023-03-17T16:39:51.215" v="14474" actId="47"/>
        <pc:sldMkLst>
          <pc:docMk/>
          <pc:sldMk cId="328737058" sldId="295"/>
        </pc:sldMkLst>
        <pc:spChg chg="mod">
          <ac:chgData name="Solomon" userId="a816dd7139b9d880" providerId="LiveId" clId="{DFCCC8B6-7F82-40B7-9617-AF860343A041}" dt="2023-03-02T14:55:30.363" v="10884" actId="20577"/>
          <ac:spMkLst>
            <pc:docMk/>
            <pc:sldMk cId="328737058" sldId="295"/>
            <ac:spMk id="4" creationId="{34739D0B-98F8-C3AB-B1C4-308C74CC8ED0}"/>
          </ac:spMkLst>
        </pc:spChg>
      </pc:sldChg>
      <pc:sldChg chg="addSp delSp modSp mod setBg modNotesTx">
        <pc:chgData name="Solomon" userId="a816dd7139b9d880" providerId="LiveId" clId="{DFCCC8B6-7F82-40B7-9617-AF860343A041}" dt="2023-03-22T16:33:51.483" v="21504" actId="20577"/>
        <pc:sldMkLst>
          <pc:docMk/>
          <pc:sldMk cId="4230163231" sldId="297"/>
        </pc:sldMkLst>
        <pc:spChg chg="mod">
          <ac:chgData name="Solomon" userId="a816dd7139b9d880" providerId="LiveId" clId="{DFCCC8B6-7F82-40B7-9617-AF860343A041}" dt="2023-03-22T12:18:24.797" v="19673" actId="207"/>
          <ac:spMkLst>
            <pc:docMk/>
            <pc:sldMk cId="4230163231" sldId="297"/>
            <ac:spMk id="2" creationId="{0A2BC7A2-91AD-FFD2-F22D-D4015350B0FA}"/>
          </ac:spMkLst>
        </pc:spChg>
        <pc:spChg chg="mod">
          <ac:chgData name="Solomon" userId="a816dd7139b9d880" providerId="LiveId" clId="{DFCCC8B6-7F82-40B7-9617-AF860343A041}" dt="2023-03-22T16:33:51.483" v="21504" actId="20577"/>
          <ac:spMkLst>
            <pc:docMk/>
            <pc:sldMk cId="4230163231" sldId="297"/>
            <ac:spMk id="4" creationId="{34739D0B-98F8-C3AB-B1C4-308C74CC8ED0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4230163231" sldId="297"/>
            <ac:spMk id="7" creationId="{584BC7A4-B6B6-5906-97FC-D22B116918E1}"/>
          </ac:spMkLst>
        </pc:spChg>
        <pc:spChg chg="add del">
          <ac:chgData name="Solomon" userId="a816dd7139b9d880" providerId="LiveId" clId="{DFCCC8B6-7F82-40B7-9617-AF860343A041}" dt="2023-03-18T12:12:01.109" v="14678" actId="26606"/>
          <ac:spMkLst>
            <pc:docMk/>
            <pc:sldMk cId="4230163231" sldId="297"/>
            <ac:spMk id="16" creationId="{56981798-4550-46DA-9172-4846E2FB66EC}"/>
          </ac:spMkLst>
        </pc:spChg>
        <pc:spChg chg="add del">
          <ac:chgData name="Solomon" userId="a816dd7139b9d880" providerId="LiveId" clId="{DFCCC8B6-7F82-40B7-9617-AF860343A041}" dt="2023-03-18T12:12:01.109" v="14678" actId="26606"/>
          <ac:spMkLst>
            <pc:docMk/>
            <pc:sldMk cId="4230163231" sldId="297"/>
            <ac:spMk id="18" creationId="{2D529E20-662F-4915-ACD7-970C026FDB7F}"/>
          </ac:spMkLst>
        </pc:spChg>
        <pc:picChg chg="add del mod modCrop">
          <ac:chgData name="Solomon" userId="a816dd7139b9d880" providerId="LiveId" clId="{DFCCC8B6-7F82-40B7-9617-AF860343A041}" dt="2023-03-18T12:18:15.230" v="14757" actId="478"/>
          <ac:picMkLst>
            <pc:docMk/>
            <pc:sldMk cId="4230163231" sldId="297"/>
            <ac:picMk id="3" creationId="{518E53BB-C1A3-F27E-DB61-A76C077BB5EA}"/>
          </ac:picMkLst>
        </pc:picChg>
        <pc:picChg chg="add del mod">
          <ac:chgData name="Solomon" userId="a816dd7139b9d880" providerId="LiveId" clId="{DFCCC8B6-7F82-40B7-9617-AF860343A041}" dt="2023-03-22T12:18:17.420" v="19668" actId="478"/>
          <ac:picMkLst>
            <pc:docMk/>
            <pc:sldMk cId="4230163231" sldId="297"/>
            <ac:picMk id="5" creationId="{078D733A-EA1F-20DA-985A-F07CDDB32D96}"/>
          </ac:picMkLst>
        </pc:picChg>
        <pc:picChg chg="add del mod">
          <ac:chgData name="Solomon" userId="a816dd7139b9d880" providerId="LiveId" clId="{DFCCC8B6-7F82-40B7-9617-AF860343A041}" dt="2023-03-17T17:12:49.953" v="14538" actId="478"/>
          <ac:picMkLst>
            <pc:docMk/>
            <pc:sldMk cId="4230163231" sldId="297"/>
            <ac:picMk id="5" creationId="{6860A9B0-DCEC-3972-6723-36BBD73B2416}"/>
          </ac:picMkLst>
        </pc:picChg>
        <pc:picChg chg="add mod">
          <ac:chgData name="Solomon" userId="a816dd7139b9d880" providerId="LiveId" clId="{DFCCC8B6-7F82-40B7-9617-AF860343A041}" dt="2023-03-22T12:18:20.152" v="19672" actId="26606"/>
          <ac:picMkLst>
            <pc:docMk/>
            <pc:sldMk cId="4230163231" sldId="297"/>
            <ac:picMk id="6" creationId="{B74C896B-1DC1-3DC7-E3E8-33474A77914F}"/>
          </ac:picMkLst>
        </pc:picChg>
        <pc:picChg chg="add del mod">
          <ac:chgData name="Solomon" userId="a816dd7139b9d880" providerId="LiveId" clId="{DFCCC8B6-7F82-40B7-9617-AF860343A041}" dt="2023-03-17T17:12:43.269" v="14533" actId="21"/>
          <ac:picMkLst>
            <pc:docMk/>
            <pc:sldMk cId="4230163231" sldId="297"/>
            <ac:picMk id="7" creationId="{C53FAD95-02C7-71E5-09ED-0466F96D4A23}"/>
          </ac:picMkLst>
        </pc:picChg>
        <pc:picChg chg="del mod">
          <ac:chgData name="Solomon" userId="a816dd7139b9d880" providerId="LiveId" clId="{DFCCC8B6-7F82-40B7-9617-AF860343A041}" dt="2023-03-17T17:18:04.058" v="14551" actId="478"/>
          <ac:picMkLst>
            <pc:docMk/>
            <pc:sldMk cId="4230163231" sldId="297"/>
            <ac:picMk id="8" creationId="{5237B6F3-71E1-F4A2-BEC6-26CD1F9902FC}"/>
          </ac:picMkLst>
        </pc:picChg>
        <pc:picChg chg="add del mod">
          <ac:chgData name="Solomon" userId="a816dd7139b9d880" providerId="LiveId" clId="{DFCCC8B6-7F82-40B7-9617-AF860343A041}" dt="2023-03-17T17:22:55.829" v="14568" actId="478"/>
          <ac:picMkLst>
            <pc:docMk/>
            <pc:sldMk cId="4230163231" sldId="297"/>
            <ac:picMk id="9" creationId="{B0537F84-02FA-8481-BC58-387D2A3CA543}"/>
          </ac:picMkLst>
        </pc:picChg>
        <pc:picChg chg="add del mod ord modCrop">
          <ac:chgData name="Solomon" userId="a816dd7139b9d880" providerId="LiveId" clId="{DFCCC8B6-7F82-40B7-9617-AF860343A041}" dt="2023-03-20T22:35:11.670" v="17832" actId="478"/>
          <ac:picMkLst>
            <pc:docMk/>
            <pc:sldMk cId="4230163231" sldId="297"/>
            <ac:picMk id="11" creationId="{B4800DCE-EB5E-CE8D-BCA6-62C159CC2A61}"/>
          </ac:picMkLst>
        </pc:picChg>
      </pc:sldChg>
      <pc:sldChg chg="addSp delSp modSp mod setBg modAnim modNotesTx">
        <pc:chgData name="Solomon" userId="a816dd7139b9d880" providerId="LiveId" clId="{DFCCC8B6-7F82-40B7-9617-AF860343A041}" dt="2023-03-22T16:29:03.573" v="21488" actId="20577"/>
        <pc:sldMkLst>
          <pc:docMk/>
          <pc:sldMk cId="2078669804" sldId="298"/>
        </pc:sldMkLst>
        <pc:spChg chg="mod">
          <ac:chgData name="Solomon" userId="a816dd7139b9d880" providerId="LiveId" clId="{DFCCC8B6-7F82-40B7-9617-AF860343A041}" dt="2023-03-22T11:52:53.691" v="19375" actId="207"/>
          <ac:spMkLst>
            <pc:docMk/>
            <pc:sldMk cId="2078669804" sldId="298"/>
            <ac:spMk id="2" creationId="{9146E8C7-4C9F-8B3F-0350-96C9ED5CEA0E}"/>
          </ac:spMkLst>
        </pc:spChg>
        <pc:spChg chg="mod">
          <ac:chgData name="Solomon" userId="a816dd7139b9d880" providerId="LiveId" clId="{DFCCC8B6-7F82-40B7-9617-AF860343A041}" dt="2023-03-22T16:29:03.573" v="21488" actId="20577"/>
          <ac:spMkLst>
            <pc:docMk/>
            <pc:sldMk cId="2078669804" sldId="298"/>
            <ac:spMk id="3" creationId="{4FFBD06B-9F56-D41C-48A1-4DBF433CD3AE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2078669804" sldId="298"/>
            <ac:spMk id="4" creationId="{2F50E0C0-6AA1-9C18-1530-A7B7F680826D}"/>
          </ac:spMkLst>
        </pc:spChg>
        <pc:picChg chg="add del mod modCrop">
          <ac:chgData name="Solomon" userId="a816dd7139b9d880" providerId="LiveId" clId="{DFCCC8B6-7F82-40B7-9617-AF860343A041}" dt="2023-03-18T12:10:08.637" v="14651" actId="21"/>
          <ac:picMkLst>
            <pc:docMk/>
            <pc:sldMk cId="2078669804" sldId="298"/>
            <ac:picMk id="5" creationId="{C4B8162C-3250-516C-D278-6C35C4F91F28}"/>
          </ac:picMkLst>
        </pc:picChg>
      </pc:sldChg>
      <pc:sldChg chg="addSp delSp modSp del mod">
        <pc:chgData name="Solomon" userId="a816dd7139b9d880" providerId="LiveId" clId="{DFCCC8B6-7F82-40B7-9617-AF860343A041}" dt="2023-03-18T12:39:49.143" v="15111" actId="47"/>
        <pc:sldMkLst>
          <pc:docMk/>
          <pc:sldMk cId="2100599699" sldId="299"/>
        </pc:sldMkLst>
        <pc:picChg chg="del">
          <ac:chgData name="Solomon" userId="a816dd7139b9d880" providerId="LiveId" clId="{DFCCC8B6-7F82-40B7-9617-AF860343A041}" dt="2023-03-18T12:33:53.397" v="15057" actId="21"/>
          <ac:picMkLst>
            <pc:docMk/>
            <pc:sldMk cId="2100599699" sldId="299"/>
            <ac:picMk id="4" creationId="{0C9CE13F-3733-3119-B159-AC938ECF14E8}"/>
          </ac:picMkLst>
        </pc:picChg>
        <pc:picChg chg="add del mod">
          <ac:chgData name="Solomon" userId="a816dd7139b9d880" providerId="LiveId" clId="{DFCCC8B6-7F82-40B7-9617-AF860343A041}" dt="2023-03-18T12:33:53.397" v="15057" actId="21"/>
          <ac:picMkLst>
            <pc:docMk/>
            <pc:sldMk cId="2100599699" sldId="299"/>
            <ac:picMk id="5" creationId="{9DD77402-069F-38EE-A32F-5757B369D2AC}"/>
          </ac:picMkLst>
        </pc:picChg>
        <pc:picChg chg="del">
          <ac:chgData name="Solomon" userId="a816dd7139b9d880" providerId="LiveId" clId="{DFCCC8B6-7F82-40B7-9617-AF860343A041}" dt="2023-03-02T10:05:37.090" v="0" actId="478"/>
          <ac:picMkLst>
            <pc:docMk/>
            <pc:sldMk cId="2100599699" sldId="299"/>
            <ac:picMk id="6" creationId="{D7574A04-EE9F-4240-500F-DBAD9943E44E}"/>
          </ac:picMkLst>
        </pc:picChg>
      </pc:sldChg>
      <pc:sldChg chg="addSp delSp modSp mod modNotesTx">
        <pc:chgData name="Solomon" userId="a816dd7139b9d880" providerId="LiveId" clId="{DFCCC8B6-7F82-40B7-9617-AF860343A041}" dt="2023-03-02T11:56:35.365" v="4599" actId="20577"/>
        <pc:sldMkLst>
          <pc:docMk/>
          <pc:sldMk cId="2020824512" sldId="300"/>
        </pc:sldMkLst>
        <pc:picChg chg="del">
          <ac:chgData name="Solomon" userId="a816dd7139b9d880" providerId="LiveId" clId="{DFCCC8B6-7F82-40B7-9617-AF860343A041}" dt="2023-03-02T10:05:56.437" v="2" actId="478"/>
          <ac:picMkLst>
            <pc:docMk/>
            <pc:sldMk cId="2020824512" sldId="300"/>
            <ac:picMk id="5" creationId="{EA6C35F8-6B1B-06F4-AB7A-5FAD477BE3C3}"/>
          </ac:picMkLst>
        </pc:picChg>
        <pc:picChg chg="add mod">
          <ac:chgData name="Solomon" userId="a816dd7139b9d880" providerId="LiveId" clId="{DFCCC8B6-7F82-40B7-9617-AF860343A041}" dt="2023-03-02T10:05:59.942" v="6" actId="1076"/>
          <ac:picMkLst>
            <pc:docMk/>
            <pc:sldMk cId="2020824512" sldId="300"/>
            <ac:picMk id="6" creationId="{FAF1F16A-33CC-932E-8047-D6C5BFF42F76}"/>
          </ac:picMkLst>
        </pc:picChg>
      </pc:sldChg>
      <pc:sldChg chg="addSp delSp modSp new mod">
        <pc:chgData name="Solomon" userId="a816dd7139b9d880" providerId="LiveId" clId="{DFCCC8B6-7F82-40B7-9617-AF860343A041}" dt="2023-03-22T15:24:50.458" v="20561"/>
        <pc:sldMkLst>
          <pc:docMk/>
          <pc:sldMk cId="1394838116" sldId="301"/>
        </pc:sldMkLst>
        <pc:spChg chg="mod">
          <ac:chgData name="Solomon" userId="a816dd7139b9d880" providerId="LiveId" clId="{DFCCC8B6-7F82-40B7-9617-AF860343A041}" dt="2023-03-22T11:51:09.481" v="19344" actId="207"/>
          <ac:spMkLst>
            <pc:docMk/>
            <pc:sldMk cId="1394838116" sldId="301"/>
            <ac:spMk id="2" creationId="{50EB06DB-C977-7BFF-034B-48E8ED8D10B3}"/>
          </ac:spMkLst>
        </pc:spChg>
        <pc:spChg chg="mod">
          <ac:chgData name="Solomon" userId="a816dd7139b9d880" providerId="LiveId" clId="{DFCCC8B6-7F82-40B7-9617-AF860343A041}" dt="2023-03-22T12:14:47.880" v="19659" actId="20577"/>
          <ac:spMkLst>
            <pc:docMk/>
            <pc:sldMk cId="1394838116" sldId="301"/>
            <ac:spMk id="3" creationId="{2F3CFD71-7AD2-A615-D719-C20E8683C9FE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394838116" sldId="301"/>
            <ac:spMk id="4" creationId="{0148A765-4C01-2E7B-DA1A-D096E439CAB2}"/>
          </ac:spMkLst>
        </pc:spChg>
      </pc:sldChg>
      <pc:sldChg chg="delSp modSp add del mod">
        <pc:chgData name="Solomon" userId="a816dd7139b9d880" providerId="LiveId" clId="{DFCCC8B6-7F82-40B7-9617-AF860343A041}" dt="2023-03-17T10:59:18.405" v="12654" actId="47"/>
        <pc:sldMkLst>
          <pc:docMk/>
          <pc:sldMk cId="528618310" sldId="302"/>
        </pc:sldMkLst>
        <pc:spChg chg="mod">
          <ac:chgData name="Solomon" userId="a816dd7139b9d880" providerId="LiveId" clId="{DFCCC8B6-7F82-40B7-9617-AF860343A041}" dt="2023-03-17T10:59:02.418" v="12620" actId="21"/>
          <ac:spMkLst>
            <pc:docMk/>
            <pc:sldMk cId="528618310" sldId="302"/>
            <ac:spMk id="3" creationId="{E055269F-A9FF-E817-DDC3-E00D83248DAF}"/>
          </ac:spMkLst>
        </pc:spChg>
        <pc:picChg chg="del">
          <ac:chgData name="Solomon" userId="a816dd7139b9d880" providerId="LiveId" clId="{DFCCC8B6-7F82-40B7-9617-AF860343A041}" dt="2023-03-02T10:23:08.232" v="238" actId="478"/>
          <ac:picMkLst>
            <pc:docMk/>
            <pc:sldMk cId="528618310" sldId="302"/>
            <ac:picMk id="5" creationId="{E915C998-2C5D-2F9D-35BF-4225162BB625}"/>
          </ac:picMkLst>
        </pc:picChg>
      </pc:sldChg>
      <pc:sldChg chg="addSp delSp modSp add mod setBg modAnim setClrOvrMap delDesignElem modNotesTx">
        <pc:chgData name="Solomon" userId="a816dd7139b9d880" providerId="LiveId" clId="{DFCCC8B6-7F82-40B7-9617-AF860343A041}" dt="2023-03-22T16:29:46.066" v="21492" actId="113"/>
        <pc:sldMkLst>
          <pc:docMk/>
          <pc:sldMk cId="2487806455" sldId="303"/>
        </pc:sldMkLst>
        <pc:spChg chg="mod">
          <ac:chgData name="Solomon" userId="a816dd7139b9d880" providerId="LiveId" clId="{DFCCC8B6-7F82-40B7-9617-AF860343A041}" dt="2023-03-22T11:52:36.215" v="19369" actId="207"/>
          <ac:spMkLst>
            <pc:docMk/>
            <pc:sldMk cId="2487806455" sldId="303"/>
            <ac:spMk id="2" creationId="{D24492FD-4B56-5129-F12B-9CCF25A6A9DF}"/>
          </ac:spMkLst>
        </pc:spChg>
        <pc:spChg chg="mod ord">
          <ac:chgData name="Solomon" userId="a816dd7139b9d880" providerId="LiveId" clId="{DFCCC8B6-7F82-40B7-9617-AF860343A041}" dt="2023-03-22T16:29:46.066" v="21492" actId="113"/>
          <ac:spMkLst>
            <pc:docMk/>
            <pc:sldMk cId="2487806455" sldId="303"/>
            <ac:spMk id="3" creationId="{BEE6A46D-EFAC-3361-FF47-FC80EA269ABB}"/>
          </ac:spMkLst>
        </pc:spChg>
        <pc:spChg chg="add del">
          <ac:chgData name="Solomon" userId="a816dd7139b9d880" providerId="LiveId" clId="{DFCCC8B6-7F82-40B7-9617-AF860343A041}" dt="2023-03-18T12:42:46.118" v="15165" actId="26606"/>
          <ac:spMkLst>
            <pc:docMk/>
            <pc:sldMk cId="2487806455" sldId="303"/>
            <ac:spMk id="10" creationId="{89EA2611-DCBA-4E97-A2B2-9A466E76BDA4}"/>
          </ac:spMkLst>
        </pc:spChg>
        <pc:spChg chg="add del">
          <ac:chgData name="Solomon" userId="a816dd7139b9d880" providerId="LiveId" clId="{DFCCC8B6-7F82-40B7-9617-AF860343A041}" dt="2023-03-18T12:42:46.118" v="15165" actId="26606"/>
          <ac:spMkLst>
            <pc:docMk/>
            <pc:sldMk cId="2487806455" sldId="303"/>
            <ac:spMk id="12" creationId="{BBC615D1-6E12-40EF-915B-316CFDB550D5}"/>
          </ac:spMkLst>
        </pc:spChg>
        <pc:spChg chg="add del">
          <ac:chgData name="Solomon" userId="a816dd7139b9d880" providerId="LiveId" clId="{DFCCC8B6-7F82-40B7-9617-AF860343A041}" dt="2023-03-18T12:42:46.118" v="15165" actId="26606"/>
          <ac:spMkLst>
            <pc:docMk/>
            <pc:sldMk cId="2487806455" sldId="303"/>
            <ac:spMk id="14" creationId="{B9797D36-DE1E-47CD-881A-6C1F5828261B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2487806455" sldId="303"/>
            <ac:spMk id="15" creationId="{C67685A0-787D-74D5-7EBE-9B5F934AA379}"/>
          </ac:spMkLst>
        </pc:spChg>
        <pc:spChg chg="add del">
          <ac:chgData name="Solomon" userId="a816dd7139b9d880" providerId="LiveId" clId="{DFCCC8B6-7F82-40B7-9617-AF860343A041}" dt="2023-03-18T12:42:46.118" v="15165" actId="26606"/>
          <ac:spMkLst>
            <pc:docMk/>
            <pc:sldMk cId="2487806455" sldId="303"/>
            <ac:spMk id="16" creationId="{4A2FAF1F-F462-46AF-A9E6-CC93C4E2C359}"/>
          </ac:spMkLst>
        </pc:spChg>
        <pc:spChg chg="add del">
          <ac:chgData name="Solomon" userId="a816dd7139b9d880" providerId="LiveId" clId="{DFCCC8B6-7F82-40B7-9617-AF860343A041}" dt="2023-03-18T12:42:46.118" v="15165" actId="26606"/>
          <ac:spMkLst>
            <pc:docMk/>
            <pc:sldMk cId="2487806455" sldId="303"/>
            <ac:spMk id="18" creationId="{7146BED8-BAE9-42C5-A3DD-7B946445DB8C}"/>
          </ac:spMkLst>
        </pc:spChg>
        <pc:spChg chg="add del">
          <ac:chgData name="Solomon" userId="a816dd7139b9d880" providerId="LiveId" clId="{DFCCC8B6-7F82-40B7-9617-AF860343A041}" dt="2023-03-18T12:42:46.118" v="15165" actId="26606"/>
          <ac:spMkLst>
            <pc:docMk/>
            <pc:sldMk cId="2487806455" sldId="303"/>
            <ac:spMk id="20" creationId="{15765FE8-B62F-41E4-A73C-74C91A8FD945}"/>
          </ac:spMkLst>
        </pc:spChg>
        <pc:spChg chg="add del">
          <ac:chgData name="Solomon" userId="a816dd7139b9d880" providerId="LiveId" clId="{DFCCC8B6-7F82-40B7-9617-AF860343A041}" dt="2023-03-18T12:43:46.696" v="15173" actId="26606"/>
          <ac:spMkLst>
            <pc:docMk/>
            <pc:sldMk cId="2487806455" sldId="303"/>
            <ac:spMk id="25" creationId="{89EA2611-DCBA-4E97-A2B2-9A466E76BDA4}"/>
          </ac:spMkLst>
        </pc:spChg>
        <pc:spChg chg="add del">
          <ac:chgData name="Solomon" userId="a816dd7139b9d880" providerId="LiveId" clId="{DFCCC8B6-7F82-40B7-9617-AF860343A041}" dt="2023-03-18T12:43:46.696" v="15173" actId="26606"/>
          <ac:spMkLst>
            <pc:docMk/>
            <pc:sldMk cId="2487806455" sldId="303"/>
            <ac:spMk id="27" creationId="{BBC615D1-6E12-40EF-915B-316CFDB550D5}"/>
          </ac:spMkLst>
        </pc:spChg>
        <pc:spChg chg="add del">
          <ac:chgData name="Solomon" userId="a816dd7139b9d880" providerId="LiveId" clId="{DFCCC8B6-7F82-40B7-9617-AF860343A041}" dt="2023-03-18T12:43:46.696" v="15173" actId="26606"/>
          <ac:spMkLst>
            <pc:docMk/>
            <pc:sldMk cId="2487806455" sldId="303"/>
            <ac:spMk id="29" creationId="{B9797D36-DE1E-47CD-881A-6C1F5828261B}"/>
          </ac:spMkLst>
        </pc:spChg>
        <pc:spChg chg="add del">
          <ac:chgData name="Solomon" userId="a816dd7139b9d880" providerId="LiveId" clId="{DFCCC8B6-7F82-40B7-9617-AF860343A041}" dt="2023-03-18T12:43:46.696" v="15173" actId="26606"/>
          <ac:spMkLst>
            <pc:docMk/>
            <pc:sldMk cId="2487806455" sldId="303"/>
            <ac:spMk id="31" creationId="{4A2FAF1F-F462-46AF-A9E6-CC93C4E2C359}"/>
          </ac:spMkLst>
        </pc:spChg>
        <pc:spChg chg="add del">
          <ac:chgData name="Solomon" userId="a816dd7139b9d880" providerId="LiveId" clId="{DFCCC8B6-7F82-40B7-9617-AF860343A041}" dt="2023-03-18T12:43:46.696" v="15173" actId="26606"/>
          <ac:spMkLst>
            <pc:docMk/>
            <pc:sldMk cId="2487806455" sldId="303"/>
            <ac:spMk id="33" creationId="{7146BED8-BAE9-42C5-A3DD-7B946445DB8C}"/>
          </ac:spMkLst>
        </pc:spChg>
        <pc:spChg chg="add del">
          <ac:chgData name="Solomon" userId="a816dd7139b9d880" providerId="LiveId" clId="{DFCCC8B6-7F82-40B7-9617-AF860343A041}" dt="2023-03-18T12:43:46.696" v="15173" actId="26606"/>
          <ac:spMkLst>
            <pc:docMk/>
            <pc:sldMk cId="2487806455" sldId="303"/>
            <ac:spMk id="35" creationId="{15765FE8-B62F-41E4-A73C-74C91A8FD945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2487806455" sldId="303"/>
            <ac:spMk id="40" creationId="{89EA2611-DCBA-4E97-A2B2-9A466E76BDA4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2487806455" sldId="303"/>
            <ac:spMk id="42" creationId="{BBC615D1-6E12-40EF-915B-316CFDB550D5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2487806455" sldId="303"/>
            <ac:spMk id="44" creationId="{B9797D36-DE1E-47CD-881A-6C1F5828261B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2487806455" sldId="303"/>
            <ac:spMk id="46" creationId="{4A2FAF1F-F462-46AF-A9E6-CC93C4E2C359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2487806455" sldId="303"/>
            <ac:spMk id="48" creationId="{7146BED8-BAE9-42C5-A3DD-7B946445DB8C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2487806455" sldId="303"/>
            <ac:spMk id="50" creationId="{15765FE8-B62F-41E4-A73C-74C91A8FD945}"/>
          </ac:spMkLst>
        </pc:spChg>
        <pc:picChg chg="add mod modCrop">
          <ac:chgData name="Solomon" userId="a816dd7139b9d880" providerId="LiveId" clId="{DFCCC8B6-7F82-40B7-9617-AF860343A041}" dt="2023-03-22T12:35:08.409" v="19836" actId="732"/>
          <ac:picMkLst>
            <pc:docMk/>
            <pc:sldMk cId="2487806455" sldId="303"/>
            <ac:picMk id="4" creationId="{BEABFBD0-E265-33DB-3240-6CD85117C3E5}"/>
          </ac:picMkLst>
        </pc:picChg>
        <pc:picChg chg="add del mod modCrop">
          <ac:chgData name="Solomon" userId="a816dd7139b9d880" providerId="LiveId" clId="{DFCCC8B6-7F82-40B7-9617-AF860343A041}" dt="2023-03-18T12:42:43.996" v="15163" actId="478"/>
          <ac:picMkLst>
            <pc:docMk/>
            <pc:sldMk cId="2487806455" sldId="303"/>
            <ac:picMk id="5" creationId="{1DF6F90B-581F-C7B4-C1AA-EC8B28D6CF77}"/>
          </ac:picMkLst>
        </pc:picChg>
        <pc:picChg chg="add del mod">
          <ac:chgData name="Solomon" userId="a816dd7139b9d880" providerId="LiveId" clId="{DFCCC8B6-7F82-40B7-9617-AF860343A041}" dt="2023-03-02T12:46:09.487" v="6051" actId="478"/>
          <ac:picMkLst>
            <pc:docMk/>
            <pc:sldMk cId="2487806455" sldId="303"/>
            <ac:picMk id="5" creationId="{3C6949EC-B080-18EE-B633-F25994877769}"/>
          </ac:picMkLst>
        </pc:picChg>
        <pc:picChg chg="add mod modCrop">
          <ac:chgData name="Solomon" userId="a816dd7139b9d880" providerId="LiveId" clId="{DFCCC8B6-7F82-40B7-9617-AF860343A041}" dt="2023-03-22T12:35:19.483" v="19838" actId="732"/>
          <ac:picMkLst>
            <pc:docMk/>
            <pc:sldMk cId="2487806455" sldId="303"/>
            <ac:picMk id="5" creationId="{EAB79541-F570-786C-55EC-F06FDF732D1C}"/>
          </ac:picMkLst>
        </pc:picChg>
        <pc:picChg chg="add del mod">
          <ac:chgData name="Solomon" userId="a816dd7139b9d880" providerId="LiveId" clId="{DFCCC8B6-7F82-40B7-9617-AF860343A041}" dt="2023-03-18T12:42:05.147" v="15153" actId="478"/>
          <ac:picMkLst>
            <pc:docMk/>
            <pc:sldMk cId="2487806455" sldId="303"/>
            <ac:picMk id="7" creationId="{A77CDC7C-0490-6EF2-2168-C61E7D4DC95F}"/>
          </ac:picMkLst>
        </pc:picChg>
        <pc:picChg chg="add del mod modCrop">
          <ac:chgData name="Solomon" userId="a816dd7139b9d880" providerId="LiveId" clId="{DFCCC8B6-7F82-40B7-9617-AF860343A041}" dt="2023-03-18T12:43:45.134" v="15171" actId="478"/>
          <ac:picMkLst>
            <pc:docMk/>
            <pc:sldMk cId="2487806455" sldId="303"/>
            <ac:picMk id="8" creationId="{A6D7A42E-D2E6-0E0C-9496-1316919AEC92}"/>
          </ac:picMkLst>
        </pc:picChg>
        <pc:picChg chg="add del mod">
          <ac:chgData name="Solomon" userId="a816dd7139b9d880" providerId="LiveId" clId="{DFCCC8B6-7F82-40B7-9617-AF860343A041}" dt="2023-03-18T12:42:05.494" v="15154" actId="478"/>
          <ac:picMkLst>
            <pc:docMk/>
            <pc:sldMk cId="2487806455" sldId="303"/>
            <ac:picMk id="9" creationId="{2A7A1C0E-D952-DB5A-46BD-3D429497CE2C}"/>
          </ac:picMkLst>
        </pc:picChg>
        <pc:picChg chg="add mod">
          <ac:chgData name="Solomon" userId="a816dd7139b9d880" providerId="LiveId" clId="{DFCCC8B6-7F82-40B7-9617-AF860343A041}" dt="2023-03-22T12:36:31.246" v="19858" actId="1076"/>
          <ac:picMkLst>
            <pc:docMk/>
            <pc:sldMk cId="2487806455" sldId="303"/>
            <ac:picMk id="11" creationId="{0684002B-9978-7D2F-655E-7F2A28E44250}"/>
          </ac:picMkLst>
        </pc:picChg>
        <pc:picChg chg="add mod modCrop">
          <ac:chgData name="Solomon" userId="a816dd7139b9d880" providerId="LiveId" clId="{DFCCC8B6-7F82-40B7-9617-AF860343A041}" dt="2023-03-22T12:35:56.128" v="19850" actId="732"/>
          <ac:picMkLst>
            <pc:docMk/>
            <pc:sldMk cId="2487806455" sldId="303"/>
            <ac:picMk id="12" creationId="{22DA8480-AEDE-8098-DCC1-BF632B9BA7B0}"/>
          </ac:picMkLst>
        </pc:picChg>
        <pc:picChg chg="add mod modCrop">
          <ac:chgData name="Solomon" userId="a816dd7139b9d880" providerId="LiveId" clId="{DFCCC8B6-7F82-40B7-9617-AF860343A041}" dt="2023-03-22T12:35:43.806" v="19846" actId="732"/>
          <ac:picMkLst>
            <pc:docMk/>
            <pc:sldMk cId="2487806455" sldId="303"/>
            <ac:picMk id="13" creationId="{82E628C3-F977-E41F-3A40-B68CEE9277F8}"/>
          </ac:picMkLst>
        </pc:picChg>
        <pc:picChg chg="add mod">
          <ac:chgData name="Solomon" userId="a816dd7139b9d880" providerId="LiveId" clId="{DFCCC8B6-7F82-40B7-9617-AF860343A041}" dt="2023-03-22T12:36:27.454" v="19857" actId="1076"/>
          <ac:picMkLst>
            <pc:docMk/>
            <pc:sldMk cId="2487806455" sldId="303"/>
            <ac:picMk id="14" creationId="{AC0E16CB-4030-A701-98FB-D560DDDF5FF9}"/>
          </ac:picMkLst>
        </pc:picChg>
        <pc:cxnChg chg="ord">
          <ac:chgData name="Solomon" userId="a816dd7139b9d880" providerId="LiveId" clId="{DFCCC8B6-7F82-40B7-9617-AF860343A041}" dt="2023-03-22T12:36:14.060" v="19852" actId="166"/>
          <ac:cxnSpMkLst>
            <pc:docMk/>
            <pc:sldMk cId="2487806455" sldId="303"/>
            <ac:cxnSpMk id="6" creationId="{3DA51B0B-06D3-497B-FA8F-AB87B3B1E0C8}"/>
          </ac:cxnSpMkLst>
        </pc:cxnChg>
        <pc:cxnChg chg="ord">
          <ac:chgData name="Solomon" userId="a816dd7139b9d880" providerId="LiveId" clId="{DFCCC8B6-7F82-40B7-9617-AF860343A041}" dt="2023-03-22T12:36:16.430" v="19853" actId="166"/>
          <ac:cxnSpMkLst>
            <pc:docMk/>
            <pc:sldMk cId="2487806455" sldId="303"/>
            <ac:cxnSpMk id="7" creationId="{235ABE96-6AA4-8FF0-5B00-98949FC3EF02}"/>
          </ac:cxnSpMkLst>
        </pc:cxnChg>
        <pc:cxnChg chg="ord">
          <ac:chgData name="Solomon" userId="a816dd7139b9d880" providerId="LiveId" clId="{DFCCC8B6-7F82-40B7-9617-AF860343A041}" dt="2023-03-22T12:36:24.081" v="19856" actId="166"/>
          <ac:cxnSpMkLst>
            <pc:docMk/>
            <pc:sldMk cId="2487806455" sldId="303"/>
            <ac:cxnSpMk id="8" creationId="{BBDEECA7-7D5C-C431-74D9-79236EDC8077}"/>
          </ac:cxnSpMkLst>
        </pc:cxnChg>
        <pc:cxnChg chg="ord">
          <ac:chgData name="Solomon" userId="a816dd7139b9d880" providerId="LiveId" clId="{DFCCC8B6-7F82-40B7-9617-AF860343A041}" dt="2023-03-22T12:36:21.507" v="19855" actId="166"/>
          <ac:cxnSpMkLst>
            <pc:docMk/>
            <pc:sldMk cId="2487806455" sldId="303"/>
            <ac:cxnSpMk id="9" creationId="{490DA3BD-9164-88E9-AF1D-1342F34D8551}"/>
          </ac:cxnSpMkLst>
        </pc:cxnChg>
        <pc:cxnChg chg="ord">
          <ac:chgData name="Solomon" userId="a816dd7139b9d880" providerId="LiveId" clId="{DFCCC8B6-7F82-40B7-9617-AF860343A041}" dt="2023-03-22T12:36:18.873" v="19854" actId="166"/>
          <ac:cxnSpMkLst>
            <pc:docMk/>
            <pc:sldMk cId="2487806455" sldId="303"/>
            <ac:cxnSpMk id="10" creationId="{0DB587CF-C621-2EC4-03FE-0B026AD72123}"/>
          </ac:cxnSpMkLst>
        </pc:cxnChg>
      </pc:sldChg>
      <pc:sldChg chg="addSp delSp modSp add mod modTransition modAnim modNotesTx">
        <pc:chgData name="Solomon" userId="a816dd7139b9d880" providerId="LiveId" clId="{DFCCC8B6-7F82-40B7-9617-AF860343A041}" dt="2023-03-22T16:27:04.849" v="21450" actId="14100"/>
        <pc:sldMkLst>
          <pc:docMk/>
          <pc:sldMk cId="204989622" sldId="304"/>
        </pc:sldMkLst>
        <pc:spChg chg="mod">
          <ac:chgData name="Solomon" userId="a816dd7139b9d880" providerId="LiveId" clId="{DFCCC8B6-7F82-40B7-9617-AF860343A041}" dt="2023-03-22T11:52:48.155" v="19373" actId="207"/>
          <ac:spMkLst>
            <pc:docMk/>
            <pc:sldMk cId="204989622" sldId="304"/>
            <ac:spMk id="2" creationId="{9146E8C7-4C9F-8B3F-0350-96C9ED5CEA0E}"/>
          </ac:spMkLst>
        </pc:spChg>
        <pc:spChg chg="del mod">
          <ac:chgData name="Solomon" userId="a816dd7139b9d880" providerId="LiveId" clId="{DFCCC8B6-7F82-40B7-9617-AF860343A041}" dt="2023-03-17T16:32:13.617" v="14426" actId="478"/>
          <ac:spMkLst>
            <pc:docMk/>
            <pc:sldMk cId="204989622" sldId="304"/>
            <ac:spMk id="3" creationId="{4FFBD06B-9F56-D41C-48A1-4DBF433CD3AE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204989622" sldId="304"/>
            <ac:spMk id="12" creationId="{CC3F96BF-E448-9D8B-89D8-7D47BA0CACAA}"/>
          </ac:spMkLst>
        </pc:spChg>
        <pc:picChg chg="add mod modCrop">
          <ac:chgData name="Solomon" userId="a816dd7139b9d880" providerId="LiveId" clId="{DFCCC8B6-7F82-40B7-9617-AF860343A041}" dt="2023-03-22T12:22:16.555" v="19700" actId="732"/>
          <ac:picMkLst>
            <pc:docMk/>
            <pc:sldMk cId="204989622" sldId="304"/>
            <ac:picMk id="3" creationId="{14AAAC2E-1A70-9952-8440-EB9A3BD28CB5}"/>
          </ac:picMkLst>
        </pc:picChg>
        <pc:picChg chg="del">
          <ac:chgData name="Solomon" userId="a816dd7139b9d880" providerId="LiveId" clId="{DFCCC8B6-7F82-40B7-9617-AF860343A041}" dt="2023-03-02T14:00:21.510" v="7193" actId="478"/>
          <ac:picMkLst>
            <pc:docMk/>
            <pc:sldMk cId="204989622" sldId="304"/>
            <ac:picMk id="4" creationId="{100A48DA-A820-E3B8-8E3D-765D1F16157B}"/>
          </ac:picMkLst>
        </pc:picChg>
        <pc:picChg chg="add mod modCrop">
          <ac:chgData name="Solomon" userId="a816dd7139b9d880" providerId="LiveId" clId="{DFCCC8B6-7F82-40B7-9617-AF860343A041}" dt="2023-03-22T12:22:28.519" v="19702" actId="732"/>
          <ac:picMkLst>
            <pc:docMk/>
            <pc:sldMk cId="204989622" sldId="304"/>
            <ac:picMk id="4" creationId="{97C22648-D270-0D78-6152-DF1B98524945}"/>
          </ac:picMkLst>
        </pc:picChg>
        <pc:picChg chg="del">
          <ac:chgData name="Solomon" userId="a816dd7139b9d880" providerId="LiveId" clId="{DFCCC8B6-7F82-40B7-9617-AF860343A041}" dt="2023-03-02T14:00:22.006" v="7194" actId="478"/>
          <ac:picMkLst>
            <pc:docMk/>
            <pc:sldMk cId="204989622" sldId="304"/>
            <ac:picMk id="6" creationId="{1657E26B-6749-F326-AAE7-F6ADE5758679}"/>
          </ac:picMkLst>
        </pc:picChg>
        <pc:picChg chg="add mod modCrop">
          <ac:chgData name="Solomon" userId="a816dd7139b9d880" providerId="LiveId" clId="{DFCCC8B6-7F82-40B7-9617-AF860343A041}" dt="2023-03-22T12:23:30.627" v="19708" actId="732"/>
          <ac:picMkLst>
            <pc:docMk/>
            <pc:sldMk cId="204989622" sldId="304"/>
            <ac:picMk id="7" creationId="{6FD05A6B-3B9D-10F9-F735-D391DD2A5E28}"/>
          </ac:picMkLst>
        </pc:picChg>
        <pc:picChg chg="add mod">
          <ac:chgData name="Solomon" userId="a816dd7139b9d880" providerId="LiveId" clId="{DFCCC8B6-7F82-40B7-9617-AF860343A041}" dt="2023-03-22T12:23:38.694" v="19710" actId="1076"/>
          <ac:picMkLst>
            <pc:docMk/>
            <pc:sldMk cId="204989622" sldId="304"/>
            <ac:picMk id="10" creationId="{6C119CCF-4DAB-A509-8B6F-EAD19BD80081}"/>
          </ac:picMkLst>
        </pc:picChg>
        <pc:cxnChg chg="add mod ord">
          <ac:chgData name="Solomon" userId="a816dd7139b9d880" providerId="LiveId" clId="{DFCCC8B6-7F82-40B7-9617-AF860343A041}" dt="2023-03-22T12:23:52.591" v="19711" actId="166"/>
          <ac:cxnSpMkLst>
            <pc:docMk/>
            <pc:sldMk cId="204989622" sldId="304"/>
            <ac:cxnSpMk id="5" creationId="{5CE187BE-EC06-F219-3EA6-F2C2196109A5}"/>
          </ac:cxnSpMkLst>
        </pc:cxnChg>
        <pc:cxnChg chg="add mod ord">
          <ac:chgData name="Solomon" userId="a816dd7139b9d880" providerId="LiveId" clId="{DFCCC8B6-7F82-40B7-9617-AF860343A041}" dt="2023-03-22T16:27:04.849" v="21450" actId="14100"/>
          <ac:cxnSpMkLst>
            <pc:docMk/>
            <pc:sldMk cId="204989622" sldId="304"/>
            <ac:cxnSpMk id="6" creationId="{492B9722-67D8-CDAE-8170-71356F35FB5B}"/>
          </ac:cxnSpMkLst>
        </pc:cxnChg>
        <pc:cxnChg chg="add mod ord">
          <ac:chgData name="Solomon" userId="a816dd7139b9d880" providerId="LiveId" clId="{DFCCC8B6-7F82-40B7-9617-AF860343A041}" dt="2023-03-22T16:27:00.576" v="21448" actId="14100"/>
          <ac:cxnSpMkLst>
            <pc:docMk/>
            <pc:sldMk cId="204989622" sldId="304"/>
            <ac:cxnSpMk id="9" creationId="{FC53E5B7-35AC-BD66-2F80-467E6C0EA600}"/>
          </ac:cxnSpMkLst>
        </pc:cxnChg>
        <pc:cxnChg chg="add mod ord">
          <ac:chgData name="Solomon" userId="a816dd7139b9d880" providerId="LiveId" clId="{DFCCC8B6-7F82-40B7-9617-AF860343A041}" dt="2023-03-22T16:27:03.028" v="21449" actId="14100"/>
          <ac:cxnSpMkLst>
            <pc:docMk/>
            <pc:sldMk cId="204989622" sldId="304"/>
            <ac:cxnSpMk id="11" creationId="{7A2BD846-0697-5278-6CC1-C85FF27FE9FE}"/>
          </ac:cxnSpMkLst>
        </pc:cxnChg>
      </pc:sldChg>
      <pc:sldChg chg="addSp delSp modSp add mod modAnim modNotesTx">
        <pc:chgData name="Solomon" userId="a816dd7139b9d880" providerId="LiveId" clId="{DFCCC8B6-7F82-40B7-9617-AF860343A041}" dt="2023-03-22T16:32:27.212" v="21503" actId="1076"/>
        <pc:sldMkLst>
          <pc:docMk/>
          <pc:sldMk cId="3746646214" sldId="305"/>
        </pc:sldMkLst>
        <pc:spChg chg="mod">
          <ac:chgData name="Solomon" userId="a816dd7139b9d880" providerId="LiveId" clId="{DFCCC8B6-7F82-40B7-9617-AF860343A041}" dt="2023-03-22T11:53:00.225" v="19377" actId="207"/>
          <ac:spMkLst>
            <pc:docMk/>
            <pc:sldMk cId="3746646214" sldId="305"/>
            <ac:spMk id="2" creationId="{9146E8C7-4C9F-8B3F-0350-96C9ED5CEA0E}"/>
          </ac:spMkLst>
        </pc:spChg>
        <pc:spChg chg="del mod">
          <ac:chgData name="Solomon" userId="a816dd7139b9d880" providerId="LiveId" clId="{DFCCC8B6-7F82-40B7-9617-AF860343A041}" dt="2023-03-17T16:35:18.037" v="14445" actId="478"/>
          <ac:spMkLst>
            <pc:docMk/>
            <pc:sldMk cId="3746646214" sldId="305"/>
            <ac:spMk id="3" creationId="{4FFBD06B-9F56-D41C-48A1-4DBF433CD3AE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746646214" sldId="305"/>
            <ac:spMk id="8" creationId="{09BCBBCD-A663-CB5B-1DD2-D06B1F2C8653}"/>
          </ac:spMkLst>
        </pc:spChg>
        <pc:picChg chg="add mod ord">
          <ac:chgData name="Solomon" userId="a816dd7139b9d880" providerId="LiveId" clId="{DFCCC8B6-7F82-40B7-9617-AF860343A041}" dt="2023-03-22T16:32:27.212" v="21503" actId="1076"/>
          <ac:picMkLst>
            <pc:docMk/>
            <pc:sldMk cId="3746646214" sldId="305"/>
            <ac:picMk id="3" creationId="{B012E97D-06B4-FCC1-EBC3-8D8EEA5D6667}"/>
          </ac:picMkLst>
        </pc:picChg>
        <pc:picChg chg="add mod modCrop">
          <ac:chgData name="Solomon" userId="a816dd7139b9d880" providerId="LiveId" clId="{DFCCC8B6-7F82-40B7-9617-AF860343A041}" dt="2023-03-22T16:32:21.895" v="21502" actId="1076"/>
          <ac:picMkLst>
            <pc:docMk/>
            <pc:sldMk cId="3746646214" sldId="305"/>
            <ac:picMk id="4" creationId="{F9B8A9B1-1517-5921-ED8B-F4BE59F56647}"/>
          </ac:picMkLst>
        </pc:picChg>
        <pc:picChg chg="add mod modCrop">
          <ac:chgData name="Solomon" userId="a816dd7139b9d880" providerId="LiveId" clId="{DFCCC8B6-7F82-40B7-9617-AF860343A041}" dt="2023-03-22T16:32:15.521" v="21501" actId="732"/>
          <ac:picMkLst>
            <pc:docMk/>
            <pc:sldMk cId="3746646214" sldId="305"/>
            <ac:picMk id="5" creationId="{FC3F1FA4-6D51-7BF0-DD4C-1B183D97AB98}"/>
          </ac:picMkLst>
        </pc:picChg>
        <pc:picChg chg="add mod modCrop">
          <ac:chgData name="Solomon" userId="a816dd7139b9d880" providerId="LiveId" clId="{DFCCC8B6-7F82-40B7-9617-AF860343A041}" dt="2023-03-22T12:26:18.195" v="19743" actId="732"/>
          <ac:picMkLst>
            <pc:docMk/>
            <pc:sldMk cId="3746646214" sldId="305"/>
            <ac:picMk id="6" creationId="{A66ACC02-DDB7-46D3-A4FF-19098275D207}"/>
          </ac:picMkLst>
        </pc:picChg>
        <pc:cxnChg chg="add del mod">
          <ac:chgData name="Solomon" userId="a816dd7139b9d880" providerId="LiveId" clId="{DFCCC8B6-7F82-40B7-9617-AF860343A041}" dt="2023-03-17T16:35:52.754" v="14450" actId="478"/>
          <ac:cxnSpMkLst>
            <pc:docMk/>
            <pc:sldMk cId="3746646214" sldId="305"/>
            <ac:cxnSpMk id="4" creationId="{3E15D82A-0DC3-00F3-948A-98E2F34DAA28}"/>
          </ac:cxnSpMkLst>
        </pc:cxnChg>
        <pc:cxnChg chg="add mod ord">
          <ac:chgData name="Solomon" userId="a816dd7139b9d880" providerId="LiveId" clId="{DFCCC8B6-7F82-40B7-9617-AF860343A041}" dt="2023-03-22T12:27:08.428" v="19753" actId="166"/>
          <ac:cxnSpMkLst>
            <pc:docMk/>
            <pc:sldMk cId="3746646214" sldId="305"/>
            <ac:cxnSpMk id="7" creationId="{DEFE872F-3DC1-9670-3069-033A859ECE28}"/>
          </ac:cxnSpMkLst>
        </pc:cxnChg>
        <pc:cxnChg chg="add mod ord">
          <ac:chgData name="Solomon" userId="a816dd7139b9d880" providerId="LiveId" clId="{DFCCC8B6-7F82-40B7-9617-AF860343A041}" dt="2023-03-22T12:27:00.784" v="19750" actId="166"/>
          <ac:cxnSpMkLst>
            <pc:docMk/>
            <pc:sldMk cId="3746646214" sldId="305"/>
            <ac:cxnSpMk id="9" creationId="{A911D458-63CA-58ED-A5BF-9F8740B8C9CD}"/>
          </ac:cxnSpMkLst>
        </pc:cxnChg>
        <pc:cxnChg chg="add mod ord">
          <ac:chgData name="Solomon" userId="a816dd7139b9d880" providerId="LiveId" clId="{DFCCC8B6-7F82-40B7-9617-AF860343A041}" dt="2023-03-22T12:27:03.055" v="19751" actId="166"/>
          <ac:cxnSpMkLst>
            <pc:docMk/>
            <pc:sldMk cId="3746646214" sldId="305"/>
            <ac:cxnSpMk id="11" creationId="{C6EE6279-38A8-A4DF-6DBD-F62A1C1A212C}"/>
          </ac:cxnSpMkLst>
        </pc:cxnChg>
        <pc:cxnChg chg="add mod ord">
          <ac:chgData name="Solomon" userId="a816dd7139b9d880" providerId="LiveId" clId="{DFCCC8B6-7F82-40B7-9617-AF860343A041}" dt="2023-03-22T12:27:05.269" v="19752" actId="166"/>
          <ac:cxnSpMkLst>
            <pc:docMk/>
            <pc:sldMk cId="3746646214" sldId="305"/>
            <ac:cxnSpMk id="14" creationId="{EFB5ECCF-589E-C528-7299-99115EACAF58}"/>
          </ac:cxnSpMkLst>
        </pc:cxnChg>
      </pc:sldChg>
      <pc:sldChg chg="addSp delSp modSp add del mod">
        <pc:chgData name="Solomon" userId="a816dd7139b9d880" providerId="LiveId" clId="{DFCCC8B6-7F82-40B7-9617-AF860343A041}" dt="2023-03-17T17:23:47.603" v="14583" actId="47"/>
        <pc:sldMkLst>
          <pc:docMk/>
          <pc:sldMk cId="4289687678" sldId="306"/>
        </pc:sldMkLst>
        <pc:spChg chg="mod">
          <ac:chgData name="Solomon" userId="a816dd7139b9d880" providerId="LiveId" clId="{DFCCC8B6-7F82-40B7-9617-AF860343A041}" dt="2023-03-17T17:23:37.247" v="14577" actId="21"/>
          <ac:spMkLst>
            <pc:docMk/>
            <pc:sldMk cId="4289687678" sldId="306"/>
            <ac:spMk id="4" creationId="{34739D0B-98F8-C3AB-B1C4-308C74CC8ED0}"/>
          </ac:spMkLst>
        </pc:spChg>
        <pc:picChg chg="add del">
          <ac:chgData name="Solomon" userId="a816dd7139b9d880" providerId="LiveId" clId="{DFCCC8B6-7F82-40B7-9617-AF860343A041}" dt="2023-03-17T11:34:55.958" v="12656" actId="22"/>
          <ac:picMkLst>
            <pc:docMk/>
            <pc:sldMk cId="4289687678" sldId="306"/>
            <ac:picMk id="5" creationId="{717A4AB6-CDE8-AA44-FB16-1B910492FB02}"/>
          </ac:picMkLst>
        </pc:picChg>
        <pc:picChg chg="del">
          <ac:chgData name="Solomon" userId="a816dd7139b9d880" providerId="LiveId" clId="{DFCCC8B6-7F82-40B7-9617-AF860343A041}" dt="2023-03-02T14:55:37.545" v="10886" actId="478"/>
          <ac:picMkLst>
            <pc:docMk/>
            <pc:sldMk cId="4289687678" sldId="306"/>
            <ac:picMk id="8" creationId="{5237B6F3-71E1-F4A2-BEC6-26CD1F9902FC}"/>
          </ac:picMkLst>
        </pc:picChg>
      </pc:sldChg>
      <pc:sldChg chg="addSp delSp modSp del mod">
        <pc:chgData name="Solomon" userId="a816dd7139b9d880" providerId="LiveId" clId="{DFCCC8B6-7F82-40B7-9617-AF860343A041}" dt="2023-03-18T13:32:41.716" v="16225" actId="47"/>
        <pc:sldMkLst>
          <pc:docMk/>
          <pc:sldMk cId="3746829623" sldId="307"/>
        </pc:sldMkLst>
        <pc:spChg chg="add mod">
          <ac:chgData name="Solomon" userId="a816dd7139b9d880" providerId="LiveId" clId="{DFCCC8B6-7F82-40B7-9617-AF860343A041}" dt="2023-03-18T13:32:38.922" v="16223" actId="21"/>
          <ac:spMkLst>
            <pc:docMk/>
            <pc:sldMk cId="3746829623" sldId="307"/>
            <ac:spMk id="4" creationId="{A33E3DB0-E598-0779-6EDF-4F1999C48ADB}"/>
          </ac:spMkLst>
        </pc:spChg>
        <pc:picChg chg="del mod">
          <ac:chgData name="Solomon" userId="a816dd7139b9d880" providerId="LiveId" clId="{DFCCC8B6-7F82-40B7-9617-AF860343A041}" dt="2023-03-18T13:32:38.922" v="16223" actId="21"/>
          <ac:picMkLst>
            <pc:docMk/>
            <pc:sldMk cId="3746829623" sldId="307"/>
            <ac:picMk id="5" creationId="{D029B72A-B6F8-FFF5-B365-829F36C7A77D}"/>
          </ac:picMkLst>
        </pc:picChg>
      </pc:sldChg>
      <pc:sldChg chg="addSp delSp modSp add mod ord">
        <pc:chgData name="Solomon" userId="a816dd7139b9d880" providerId="LiveId" clId="{DFCCC8B6-7F82-40B7-9617-AF860343A041}" dt="2023-03-22T16:39:12.919" v="21537" actId="113"/>
        <pc:sldMkLst>
          <pc:docMk/>
          <pc:sldMk cId="23766029" sldId="308"/>
        </pc:sldMkLst>
        <pc:spChg chg="mod">
          <ac:chgData name="Solomon" userId="a816dd7139b9d880" providerId="LiveId" clId="{DFCCC8B6-7F82-40B7-9617-AF860343A041}" dt="2023-03-22T11:53:35.266" v="19388" actId="207"/>
          <ac:spMkLst>
            <pc:docMk/>
            <pc:sldMk cId="23766029" sldId="308"/>
            <ac:spMk id="2" creationId="{34CB09AF-0731-8038-20EF-95BC0F32E719}"/>
          </ac:spMkLst>
        </pc:spChg>
        <pc:spChg chg="mod">
          <ac:chgData name="Solomon" userId="a816dd7139b9d880" providerId="LiveId" clId="{DFCCC8B6-7F82-40B7-9617-AF860343A041}" dt="2023-03-22T16:39:12.919" v="21537" actId="113"/>
          <ac:spMkLst>
            <pc:docMk/>
            <pc:sldMk cId="23766029" sldId="308"/>
            <ac:spMk id="3" creationId="{E7D86F67-74B9-8E8F-06B9-4CA068AD1059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23766029" sldId="308"/>
            <ac:spMk id="4" creationId="{51B72D99-619D-30C4-6BC0-030777CDA9F1}"/>
          </ac:spMkLst>
        </pc:spChg>
      </pc:sldChg>
      <pc:sldChg chg="addSp delSp modSp add mod setBg">
        <pc:chgData name="Solomon" userId="a816dd7139b9d880" providerId="LiveId" clId="{DFCCC8B6-7F82-40B7-9617-AF860343A041}" dt="2023-03-22T16:03:52.468" v="21220" actId="478"/>
        <pc:sldMkLst>
          <pc:docMk/>
          <pc:sldMk cId="4248136133" sldId="309"/>
        </pc:sldMkLst>
        <pc:spChg chg="mod">
          <ac:chgData name="Solomon" userId="a816dd7139b9d880" providerId="LiveId" clId="{DFCCC8B6-7F82-40B7-9617-AF860343A041}" dt="2023-03-22T11:51:24.461" v="19347" actId="207"/>
          <ac:spMkLst>
            <pc:docMk/>
            <pc:sldMk cId="4248136133" sldId="309"/>
            <ac:spMk id="2" creationId="{F21AD640-4E99-1456-566E-4CAF122D11E9}"/>
          </ac:spMkLst>
        </pc:spChg>
        <pc:spChg chg="mod">
          <ac:chgData name="Solomon" userId="a816dd7139b9d880" providerId="LiveId" clId="{DFCCC8B6-7F82-40B7-9617-AF860343A041}" dt="2023-03-20T22:08:07.313" v="17346" actId="26606"/>
          <ac:spMkLst>
            <pc:docMk/>
            <pc:sldMk cId="4248136133" sldId="309"/>
            <ac:spMk id="3" creationId="{DD6B991E-5393-AA11-9CD2-772F344DCCD2}"/>
          </ac:spMkLst>
        </pc:spChg>
        <pc:spChg chg="add del mod ord">
          <ac:chgData name="Solomon" userId="a816dd7139b9d880" providerId="LiveId" clId="{DFCCC8B6-7F82-40B7-9617-AF860343A041}" dt="2023-03-22T16:03:52.468" v="21220" actId="478"/>
          <ac:spMkLst>
            <pc:docMk/>
            <pc:sldMk cId="4248136133" sldId="309"/>
            <ac:spMk id="4" creationId="{C8164D25-F795-EF23-C637-CC30005643BB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4248136133" sldId="309"/>
            <ac:spMk id="5" creationId="{3A12A2F9-8849-E041-8F83-67A9EDC48480}"/>
          </ac:spMkLst>
        </pc:spChg>
        <pc:spChg chg="add del">
          <ac:chgData name="Solomon" userId="a816dd7139b9d880" providerId="LiveId" clId="{DFCCC8B6-7F82-40B7-9617-AF860343A041}" dt="2023-03-20T21:45:41.464" v="17133" actId="26606"/>
          <ac:spMkLst>
            <pc:docMk/>
            <pc:sldMk cId="4248136133" sldId="309"/>
            <ac:spMk id="1031" creationId="{F64BBAA4-C62B-4146-B49F-FE4CC4655EE0}"/>
          </ac:spMkLst>
        </pc:spChg>
        <pc:spChg chg="add del">
          <ac:chgData name="Solomon" userId="a816dd7139b9d880" providerId="LiveId" clId="{DFCCC8B6-7F82-40B7-9617-AF860343A041}" dt="2023-03-20T21:45:41.464" v="17133" actId="26606"/>
          <ac:spMkLst>
            <pc:docMk/>
            <pc:sldMk cId="4248136133" sldId="309"/>
            <ac:spMk id="1033" creationId="{77C34054-98F8-4229-885E-04C525969C5E}"/>
          </ac:spMkLst>
        </pc:spChg>
        <pc:spChg chg="add del">
          <ac:chgData name="Solomon" userId="a816dd7139b9d880" providerId="LiveId" clId="{DFCCC8B6-7F82-40B7-9617-AF860343A041}" dt="2023-03-20T21:45:41.464" v="17133" actId="26606"/>
          <ac:spMkLst>
            <pc:docMk/>
            <pc:sldMk cId="4248136133" sldId="309"/>
            <ac:spMk id="1035" creationId="{22AAB964-B835-4B93-A1F3-4A30D1F38589}"/>
          </ac:spMkLst>
        </pc:spChg>
        <pc:picChg chg="mod">
          <ac:chgData name="Solomon" userId="a816dd7139b9d880" providerId="LiveId" clId="{DFCCC8B6-7F82-40B7-9617-AF860343A041}" dt="2023-03-20T22:08:07.313" v="17346" actId="26606"/>
          <ac:picMkLst>
            <pc:docMk/>
            <pc:sldMk cId="4248136133" sldId="309"/>
            <ac:picMk id="1026" creationId="{0EB48BBC-DB1C-0F29-B929-3AD93E373C02}"/>
          </ac:picMkLst>
        </pc:picChg>
      </pc:sldChg>
      <pc:sldChg chg="addSp delSp modSp add del mod">
        <pc:chgData name="Solomon" userId="a816dd7139b9d880" providerId="LiveId" clId="{DFCCC8B6-7F82-40B7-9617-AF860343A041}" dt="2023-03-14T11:14:25.913" v="11243" actId="47"/>
        <pc:sldMkLst>
          <pc:docMk/>
          <pc:sldMk cId="3769177432" sldId="310"/>
        </pc:sldMkLst>
        <pc:spChg chg="del">
          <ac:chgData name="Solomon" userId="a816dd7139b9d880" providerId="LiveId" clId="{DFCCC8B6-7F82-40B7-9617-AF860343A041}" dt="2023-03-14T11:12:21.466" v="11221"/>
          <ac:spMkLst>
            <pc:docMk/>
            <pc:sldMk cId="3769177432" sldId="310"/>
            <ac:spMk id="3" creationId="{34BD84EC-E80D-71A4-20D0-779A3966EF44}"/>
          </ac:spMkLst>
        </pc:spChg>
        <pc:graphicFrameChg chg="add mod">
          <ac:chgData name="Solomon" userId="a816dd7139b9d880" providerId="LiveId" clId="{DFCCC8B6-7F82-40B7-9617-AF860343A041}" dt="2023-03-14T11:13:43.853" v="11235"/>
          <ac:graphicFrameMkLst>
            <pc:docMk/>
            <pc:sldMk cId="3769177432" sldId="310"/>
            <ac:graphicFrameMk id="4" creationId="{585B4225-AC30-99EC-249A-7D27FD69B3E1}"/>
          </ac:graphicFrameMkLst>
        </pc:graphicFrameChg>
      </pc:sldChg>
      <pc:sldChg chg="addSp delSp modSp add del mod ord">
        <pc:chgData name="Solomon" userId="a816dd7139b9d880" providerId="LiveId" clId="{DFCCC8B6-7F82-40B7-9617-AF860343A041}" dt="2023-03-17T13:22:55.474" v="13977" actId="47"/>
        <pc:sldMkLst>
          <pc:docMk/>
          <pc:sldMk cId="2707793176" sldId="311"/>
        </pc:sldMkLst>
        <pc:spChg chg="mod">
          <ac:chgData name="Solomon" userId="a816dd7139b9d880" providerId="LiveId" clId="{DFCCC8B6-7F82-40B7-9617-AF860343A041}" dt="2023-03-17T13:11:49.093" v="13787" actId="20577"/>
          <ac:spMkLst>
            <pc:docMk/>
            <pc:sldMk cId="2707793176" sldId="311"/>
            <ac:spMk id="2" creationId="{29697EC4-20E7-B181-9B44-0D4AC28C2AAD}"/>
          </ac:spMkLst>
        </pc:spChg>
        <pc:spChg chg="del">
          <ac:chgData name="Solomon" userId="a816dd7139b9d880" providerId="LiveId" clId="{DFCCC8B6-7F82-40B7-9617-AF860343A041}" dt="2023-03-14T11:13:52.172" v="11237" actId="478"/>
          <ac:spMkLst>
            <pc:docMk/>
            <pc:sldMk cId="2707793176" sldId="311"/>
            <ac:spMk id="3" creationId="{B1CEAB89-9359-5EEC-83AF-24DFCE519A11}"/>
          </ac:spMkLst>
        </pc:spChg>
        <pc:spChg chg="add del mod">
          <ac:chgData name="Solomon" userId="a816dd7139b9d880" providerId="LiveId" clId="{DFCCC8B6-7F82-40B7-9617-AF860343A041}" dt="2023-03-14T11:14:06.752" v="11240"/>
          <ac:spMkLst>
            <pc:docMk/>
            <pc:sldMk cId="2707793176" sldId="311"/>
            <ac:spMk id="5" creationId="{A52F98F1-97AE-AC50-8ECF-A1822274AD16}"/>
          </ac:spMkLst>
        </pc:spChg>
        <pc:spChg chg="add del mod">
          <ac:chgData name="Solomon" userId="a816dd7139b9d880" providerId="LiveId" clId="{DFCCC8B6-7F82-40B7-9617-AF860343A041}" dt="2023-03-14T11:18:47.149" v="11265" actId="478"/>
          <ac:spMkLst>
            <pc:docMk/>
            <pc:sldMk cId="2707793176" sldId="311"/>
            <ac:spMk id="9" creationId="{A88320BE-FE02-5C58-887A-B23EFE8E4D2D}"/>
          </ac:spMkLst>
        </pc:spChg>
        <pc:graphicFrameChg chg="add del mod">
          <ac:chgData name="Solomon" userId="a816dd7139b9d880" providerId="LiveId" clId="{DFCCC8B6-7F82-40B7-9617-AF860343A041}" dt="2023-03-14T11:18:44.737" v="11264" actId="478"/>
          <ac:graphicFrameMkLst>
            <pc:docMk/>
            <pc:sldMk cId="2707793176" sldId="311"/>
            <ac:graphicFrameMk id="6" creationId="{585B4225-AC30-99EC-249A-7D27FD69B3E1}"/>
          </ac:graphicFrameMkLst>
        </pc:graphicFrameChg>
        <pc:graphicFrameChg chg="add del mod">
          <ac:chgData name="Solomon" userId="a816dd7139b9d880" providerId="LiveId" clId="{DFCCC8B6-7F82-40B7-9617-AF860343A041}" dt="2023-03-14T11:18:40.463" v="11263" actId="478"/>
          <ac:graphicFrameMkLst>
            <pc:docMk/>
            <pc:sldMk cId="2707793176" sldId="311"/>
            <ac:graphicFrameMk id="7" creationId="{2E540E93-40CA-4683-A5E2-0F00AA0F890E}"/>
          </ac:graphicFrameMkLst>
        </pc:graphicFrameChg>
        <pc:graphicFrameChg chg="add mod">
          <ac:chgData name="Solomon" userId="a816dd7139b9d880" providerId="LiveId" clId="{DFCCC8B6-7F82-40B7-9617-AF860343A041}" dt="2023-03-17T13:11:26.896" v="13776" actId="14100"/>
          <ac:graphicFrameMkLst>
            <pc:docMk/>
            <pc:sldMk cId="2707793176" sldId="311"/>
            <ac:graphicFrameMk id="10" creationId="{2E540E93-40CA-4683-A5E2-0F00AA0F890E}"/>
          </ac:graphicFrameMkLst>
        </pc:graphicFrameChg>
      </pc:sldChg>
      <pc:sldChg chg="addSp delSp modSp add del mod">
        <pc:chgData name="Solomon" userId="a816dd7139b9d880" providerId="LiveId" clId="{DFCCC8B6-7F82-40B7-9617-AF860343A041}" dt="2023-03-17T13:24:36.467" v="13996" actId="47"/>
        <pc:sldMkLst>
          <pc:docMk/>
          <pc:sldMk cId="3483056831" sldId="312"/>
        </pc:sldMkLst>
        <pc:spChg chg="mod">
          <ac:chgData name="Solomon" userId="a816dd7139b9d880" providerId="LiveId" clId="{DFCCC8B6-7F82-40B7-9617-AF860343A041}" dt="2023-03-17T13:11:53.997" v="13802" actId="20577"/>
          <ac:spMkLst>
            <pc:docMk/>
            <pc:sldMk cId="3483056831" sldId="312"/>
            <ac:spMk id="2" creationId="{29697EC4-20E7-B181-9B44-0D4AC28C2AAD}"/>
          </ac:spMkLst>
        </pc:spChg>
        <pc:spChg chg="add del mod">
          <ac:chgData name="Solomon" userId="a816dd7139b9d880" providerId="LiveId" clId="{DFCCC8B6-7F82-40B7-9617-AF860343A041}" dt="2023-03-17T13:09:10.829" v="13756" actId="22"/>
          <ac:spMkLst>
            <pc:docMk/>
            <pc:sldMk cId="3483056831" sldId="312"/>
            <ac:spMk id="4" creationId="{20DBDDF6-AA9D-12B6-4036-5C567E4237FB}"/>
          </ac:spMkLst>
        </pc:spChg>
        <pc:spChg chg="del">
          <ac:chgData name="Solomon" userId="a816dd7139b9d880" providerId="LiveId" clId="{DFCCC8B6-7F82-40B7-9617-AF860343A041}" dt="2023-03-14T11:14:12.964" v="11241"/>
          <ac:spMkLst>
            <pc:docMk/>
            <pc:sldMk cId="3483056831" sldId="312"/>
            <ac:spMk id="5" creationId="{A52F98F1-97AE-AC50-8ECF-A1822274AD16}"/>
          </ac:spMkLst>
        </pc:spChg>
        <pc:spChg chg="add del mod">
          <ac:chgData name="Solomon" userId="a816dd7139b9d880" providerId="LiveId" clId="{DFCCC8B6-7F82-40B7-9617-AF860343A041}" dt="2023-03-14T11:19:14.198" v="11272" actId="478"/>
          <ac:spMkLst>
            <pc:docMk/>
            <pc:sldMk cId="3483056831" sldId="312"/>
            <ac:spMk id="6" creationId="{2B34ED33-3F96-E710-D2FA-FD70343AB1CC}"/>
          </ac:spMkLst>
        </pc:spChg>
        <pc:graphicFrameChg chg="add del mod">
          <ac:chgData name="Solomon" userId="a816dd7139b9d880" providerId="LiveId" clId="{DFCCC8B6-7F82-40B7-9617-AF860343A041}" dt="2023-03-14T11:19:13.414" v="11271" actId="478"/>
          <ac:graphicFrameMkLst>
            <pc:docMk/>
            <pc:sldMk cId="3483056831" sldId="312"/>
            <ac:graphicFrameMk id="3" creationId="{687D2CEA-02FC-43B5-B00D-0D1F74EA4702}"/>
          </ac:graphicFrameMkLst>
        </pc:graphicFrameChg>
        <pc:graphicFrameChg chg="add mod">
          <ac:chgData name="Solomon" userId="a816dd7139b9d880" providerId="LiveId" clId="{DFCCC8B6-7F82-40B7-9617-AF860343A041}" dt="2023-03-17T13:08:51.578" v="13749"/>
          <ac:graphicFrameMkLst>
            <pc:docMk/>
            <pc:sldMk cId="3483056831" sldId="312"/>
            <ac:graphicFrameMk id="7" creationId="{400FB5FD-C2F6-4956-A941-E5868564B002}"/>
          </ac:graphicFrameMkLst>
        </pc:graphicFrameChg>
      </pc:sldChg>
      <pc:sldChg chg="addSp delSp modSp add del mod ord">
        <pc:chgData name="Solomon" userId="a816dd7139b9d880" providerId="LiveId" clId="{DFCCC8B6-7F82-40B7-9617-AF860343A041}" dt="2023-03-17T13:28:58.569" v="14053" actId="47"/>
        <pc:sldMkLst>
          <pc:docMk/>
          <pc:sldMk cId="1692861465" sldId="313"/>
        </pc:sldMkLst>
        <pc:spChg chg="mod">
          <ac:chgData name="Solomon" userId="a816dd7139b9d880" providerId="LiveId" clId="{DFCCC8B6-7F82-40B7-9617-AF860343A041}" dt="2023-03-17T13:12:03.293" v="13816" actId="20577"/>
          <ac:spMkLst>
            <pc:docMk/>
            <pc:sldMk cId="1692861465" sldId="313"/>
            <ac:spMk id="2" creationId="{29697EC4-20E7-B181-9B44-0D4AC28C2AAD}"/>
          </ac:spMkLst>
        </pc:spChg>
        <pc:spChg chg="del">
          <ac:chgData name="Solomon" userId="a816dd7139b9d880" providerId="LiveId" clId="{DFCCC8B6-7F82-40B7-9617-AF860343A041}" dt="2023-03-14T11:14:18.855" v="11242"/>
          <ac:spMkLst>
            <pc:docMk/>
            <pc:sldMk cId="1692861465" sldId="313"/>
            <ac:spMk id="5" creationId="{A52F98F1-97AE-AC50-8ECF-A1822274AD16}"/>
          </ac:spMkLst>
        </pc:spChg>
        <pc:spChg chg="add del mod">
          <ac:chgData name="Solomon" userId="a816dd7139b9d880" providerId="LiveId" clId="{DFCCC8B6-7F82-40B7-9617-AF860343A041}" dt="2023-03-14T11:19:39.988" v="11280" actId="478"/>
          <ac:spMkLst>
            <pc:docMk/>
            <pc:sldMk cId="1692861465" sldId="313"/>
            <ac:spMk id="6" creationId="{481E60ED-2DD4-57D6-D6AE-2C65652DD6B1}"/>
          </ac:spMkLst>
        </pc:spChg>
        <pc:graphicFrameChg chg="add del mod">
          <ac:chgData name="Solomon" userId="a816dd7139b9d880" providerId="LiveId" clId="{DFCCC8B6-7F82-40B7-9617-AF860343A041}" dt="2023-03-14T11:19:38.830" v="11279" actId="478"/>
          <ac:graphicFrameMkLst>
            <pc:docMk/>
            <pc:sldMk cId="1692861465" sldId="313"/>
            <ac:graphicFrameMk id="3" creationId="{FF66CA8A-340A-4ADA-8FE5-E515F0341CFC}"/>
          </ac:graphicFrameMkLst>
        </pc:graphicFrameChg>
        <pc:graphicFrameChg chg="add del mod">
          <ac:chgData name="Solomon" userId="a816dd7139b9d880" providerId="LiveId" clId="{DFCCC8B6-7F82-40B7-9617-AF860343A041}" dt="2023-03-17T13:26:58.985" v="14036" actId="21"/>
          <ac:graphicFrameMkLst>
            <pc:docMk/>
            <pc:sldMk cId="1692861465" sldId="313"/>
            <ac:graphicFrameMk id="7" creationId="{553B76E3-ABD7-4DF7-AEE3-F45A8F3A9762}"/>
          </ac:graphicFrameMkLst>
        </pc:graphicFrameChg>
      </pc:sldChg>
      <pc:sldChg chg="addSp delSp modSp add mod ord setBg">
        <pc:chgData name="Solomon" userId="a816dd7139b9d880" providerId="LiveId" clId="{DFCCC8B6-7F82-40B7-9617-AF860343A041}" dt="2023-03-22T15:24:50.458" v="20561"/>
        <pc:sldMkLst>
          <pc:docMk/>
          <pc:sldMk cId="1288877914" sldId="314"/>
        </pc:sldMkLst>
        <pc:spChg chg="mod">
          <ac:chgData name="Solomon" userId="a816dd7139b9d880" providerId="LiveId" clId="{DFCCC8B6-7F82-40B7-9617-AF860343A041}" dt="2023-03-22T11:51:28.827" v="19348" actId="207"/>
          <ac:spMkLst>
            <pc:docMk/>
            <pc:sldMk cId="1288877914" sldId="314"/>
            <ac:spMk id="2" creationId="{F21AD640-4E99-1456-566E-4CAF122D11E9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288877914" sldId="314"/>
            <ac:spMk id="3" creationId="{0D08A171-7915-A0D7-9605-E2E9BE53AB6A}"/>
          </ac:spMkLst>
        </pc:spChg>
        <pc:spChg chg="del mod">
          <ac:chgData name="Solomon" userId="a816dd7139b9d880" providerId="LiveId" clId="{DFCCC8B6-7F82-40B7-9617-AF860343A041}" dt="2023-03-20T21:46:23.010" v="17136" actId="26606"/>
          <ac:spMkLst>
            <pc:docMk/>
            <pc:sldMk cId="1288877914" sldId="314"/>
            <ac:spMk id="3" creationId="{DD6B991E-5393-AA11-9CD2-772F344DCCD2}"/>
          </ac:spMkLst>
        </pc:spChg>
        <pc:spChg chg="add del mod">
          <ac:chgData name="Solomon" userId="a816dd7139b9d880" providerId="LiveId" clId="{DFCCC8B6-7F82-40B7-9617-AF860343A041}" dt="2023-03-22T15:24:50.458" v="20561"/>
          <ac:spMkLst>
            <pc:docMk/>
            <pc:sldMk cId="1288877914" sldId="314"/>
            <ac:spMk id="4" creationId="{0E373ECD-FE2D-7454-CAA4-3B4A4C82211E}"/>
          </ac:spMkLst>
        </pc:spChg>
        <pc:spChg chg="add del">
          <ac:chgData name="Solomon" userId="a816dd7139b9d880" providerId="LiveId" clId="{DFCCC8B6-7F82-40B7-9617-AF860343A041}" dt="2023-03-20T21:46:21.122" v="17135" actId="26606"/>
          <ac:spMkLst>
            <pc:docMk/>
            <pc:sldMk cId="1288877914" sldId="314"/>
            <ac:spMk id="10" creationId="{990D0034-F768-41E7-85D4-F38C4DE85770}"/>
          </ac:spMkLst>
        </pc:spChg>
        <pc:spChg chg="add del">
          <ac:chgData name="Solomon" userId="a816dd7139b9d880" providerId="LiveId" clId="{DFCCC8B6-7F82-40B7-9617-AF860343A041}" dt="2023-03-20T21:46:21.122" v="17135" actId="26606"/>
          <ac:spMkLst>
            <pc:docMk/>
            <pc:sldMk cId="1288877914" sldId="314"/>
            <ac:spMk id="12" creationId="{C4F7E42D-8B5A-4FC8-81CD-9E60171F7FA8}"/>
          </ac:spMkLst>
        </pc:spChg>
        <pc:spChg chg="add del">
          <ac:chgData name="Solomon" userId="a816dd7139b9d880" providerId="LiveId" clId="{DFCCC8B6-7F82-40B7-9617-AF860343A041}" dt="2023-03-20T21:46:21.122" v="17135" actId="26606"/>
          <ac:spMkLst>
            <pc:docMk/>
            <pc:sldMk cId="1288877914" sldId="314"/>
            <ac:spMk id="14" creationId="{8C04651D-B9F4-4935-A02D-364153FBDF54}"/>
          </ac:spMkLst>
        </pc:spChg>
        <pc:graphicFrameChg chg="add mod ord modGraphic">
          <ac:chgData name="Solomon" userId="a816dd7139b9d880" providerId="LiveId" clId="{DFCCC8B6-7F82-40B7-9617-AF860343A041}" dt="2023-03-20T22:08:17.391" v="17347" actId="26606"/>
          <ac:graphicFrameMkLst>
            <pc:docMk/>
            <pc:sldMk cId="1288877914" sldId="314"/>
            <ac:graphicFrameMk id="7" creationId="{452D85EC-744A-25F7-A90E-CB47E32048E6}"/>
          </ac:graphicFrameMkLst>
        </pc:graphicFrameChg>
        <pc:picChg chg="add del">
          <ac:chgData name="Solomon" userId="a816dd7139b9d880" providerId="LiveId" clId="{DFCCC8B6-7F82-40B7-9617-AF860343A041}" dt="2023-03-20T21:46:21.122" v="17135" actId="26606"/>
          <ac:picMkLst>
            <pc:docMk/>
            <pc:sldMk cId="1288877914" sldId="314"/>
            <ac:picMk id="6" creationId="{F1B1BB39-A7C2-999A-F015-16B32D4030F0}"/>
          </ac:picMkLst>
        </pc:picChg>
      </pc:sldChg>
      <pc:sldChg chg="addSp delSp modSp add mod modAnim modNotesTx">
        <pc:chgData name="Solomon" userId="a816dd7139b9d880" providerId="LiveId" clId="{DFCCC8B6-7F82-40B7-9617-AF860343A041}" dt="2023-03-22T15:24:50.458" v="20561"/>
        <pc:sldMkLst>
          <pc:docMk/>
          <pc:sldMk cId="647258060" sldId="315"/>
        </pc:sldMkLst>
        <pc:spChg chg="mod">
          <ac:chgData name="Solomon" userId="a816dd7139b9d880" providerId="LiveId" clId="{DFCCC8B6-7F82-40B7-9617-AF860343A041}" dt="2023-03-22T11:53:12.704" v="19381" actId="207"/>
          <ac:spMkLst>
            <pc:docMk/>
            <pc:sldMk cId="647258060" sldId="315"/>
            <ac:spMk id="2" creationId="{0A2BC7A2-91AD-FFD2-F22D-D4015350B0FA}"/>
          </ac:spMkLst>
        </pc:spChg>
        <pc:spChg chg="del mod">
          <ac:chgData name="Solomon" userId="a816dd7139b9d880" providerId="LiveId" clId="{DFCCC8B6-7F82-40B7-9617-AF860343A041}" dt="2023-03-17T11:35:29.397" v="12668" actId="478"/>
          <ac:spMkLst>
            <pc:docMk/>
            <pc:sldMk cId="647258060" sldId="315"/>
            <ac:spMk id="4" creationId="{34739D0B-98F8-C3AB-B1C4-308C74CC8ED0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647258060" sldId="315"/>
            <ac:spMk id="4" creationId="{85317FB5-EDF6-B129-C6D4-8660DC923E0F}"/>
          </ac:spMkLst>
        </pc:spChg>
        <pc:picChg chg="add mod">
          <ac:chgData name="Solomon" userId="a816dd7139b9d880" providerId="LiveId" clId="{DFCCC8B6-7F82-40B7-9617-AF860343A041}" dt="2023-03-22T12:28:49.097" v="19767" actId="1076"/>
          <ac:picMkLst>
            <pc:docMk/>
            <pc:sldMk cId="647258060" sldId="315"/>
            <ac:picMk id="3" creationId="{05286C34-935F-F604-36A8-7530B009EE8E}"/>
          </ac:picMkLst>
        </pc:picChg>
        <pc:picChg chg="add del mod">
          <ac:chgData name="Solomon" userId="a816dd7139b9d880" providerId="LiveId" clId="{DFCCC8B6-7F82-40B7-9617-AF860343A041}" dt="2023-03-17T11:36:45.327" v="12669" actId="478"/>
          <ac:picMkLst>
            <pc:docMk/>
            <pc:sldMk cId="647258060" sldId="315"/>
            <ac:picMk id="5" creationId="{9341E249-4A74-C193-2D69-4207F4747FBB}"/>
          </ac:picMkLst>
        </pc:picChg>
        <pc:picChg chg="add mod modCrop">
          <ac:chgData name="Solomon" userId="a816dd7139b9d880" providerId="LiveId" clId="{DFCCC8B6-7F82-40B7-9617-AF860343A041}" dt="2023-03-22T12:28:45.426" v="19766" actId="732"/>
          <ac:picMkLst>
            <pc:docMk/>
            <pc:sldMk cId="647258060" sldId="315"/>
            <ac:picMk id="7" creationId="{B91B6081-1F60-E0BB-18EE-E495FDE37530}"/>
          </ac:picMkLst>
        </pc:picChg>
        <pc:cxnChg chg="add mod ord">
          <ac:chgData name="Solomon" userId="a816dd7139b9d880" providerId="LiveId" clId="{DFCCC8B6-7F82-40B7-9617-AF860343A041}" dt="2023-03-22T12:28:56.313" v="19768" actId="166"/>
          <ac:cxnSpMkLst>
            <pc:docMk/>
            <pc:sldMk cId="647258060" sldId="315"/>
            <ac:cxnSpMk id="8" creationId="{9ABA3AD0-C403-9144-9456-826A36FB6FB7}"/>
          </ac:cxnSpMkLst>
        </pc:cxnChg>
        <pc:cxnChg chg="add mod ord">
          <ac:chgData name="Solomon" userId="a816dd7139b9d880" providerId="LiveId" clId="{DFCCC8B6-7F82-40B7-9617-AF860343A041}" dt="2023-03-22T12:28:58.981" v="19769" actId="166"/>
          <ac:cxnSpMkLst>
            <pc:docMk/>
            <pc:sldMk cId="647258060" sldId="315"/>
            <ac:cxnSpMk id="10" creationId="{A46A2634-C589-2885-B8CB-7CB1BABA131A}"/>
          </ac:cxnSpMkLst>
        </pc:cxnChg>
      </pc:sldChg>
      <pc:sldChg chg="addSp delSp modSp add mod setBg">
        <pc:chgData name="Solomon" userId="a816dd7139b9d880" providerId="LiveId" clId="{DFCCC8B6-7F82-40B7-9617-AF860343A041}" dt="2023-03-22T16:35:34.755" v="21509" actId="20577"/>
        <pc:sldMkLst>
          <pc:docMk/>
          <pc:sldMk cId="576270736" sldId="316"/>
        </pc:sldMkLst>
        <pc:spChg chg="mod">
          <ac:chgData name="Solomon" userId="a816dd7139b9d880" providerId="LiveId" clId="{DFCCC8B6-7F82-40B7-9617-AF860343A041}" dt="2023-03-22T11:53:29.427" v="19386" actId="207"/>
          <ac:spMkLst>
            <pc:docMk/>
            <pc:sldMk cId="576270736" sldId="316"/>
            <ac:spMk id="2" creationId="{34CB09AF-0731-8038-20EF-95BC0F32E719}"/>
          </ac:spMkLst>
        </pc:spChg>
        <pc:spChg chg="add del mod">
          <ac:chgData name="Solomon" userId="a816dd7139b9d880" providerId="LiveId" clId="{DFCCC8B6-7F82-40B7-9617-AF860343A041}" dt="2023-03-22T16:35:34.755" v="21509" actId="20577"/>
          <ac:spMkLst>
            <pc:docMk/>
            <pc:sldMk cId="576270736" sldId="316"/>
            <ac:spMk id="3" creationId="{E7D86F67-74B9-8E8F-06B9-4CA068AD1059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576270736" sldId="316"/>
            <ac:spMk id="4" creationId="{0C890962-AEC1-BE91-8711-CB655BB79930}"/>
          </ac:spMkLst>
        </pc:spChg>
        <pc:spChg chg="add del">
          <ac:chgData name="Solomon" userId="a816dd7139b9d880" providerId="LiveId" clId="{DFCCC8B6-7F82-40B7-9617-AF860343A041}" dt="2023-03-20T22:59:53.928" v="18534" actId="26606"/>
          <ac:spMkLst>
            <pc:docMk/>
            <pc:sldMk cId="576270736" sldId="316"/>
            <ac:spMk id="9" creationId="{8682CCCE-534D-4FC6-BF2B-9BEA2F2BB482}"/>
          </ac:spMkLst>
        </pc:spChg>
        <pc:spChg chg="add del">
          <ac:chgData name="Solomon" userId="a816dd7139b9d880" providerId="LiveId" clId="{DFCCC8B6-7F82-40B7-9617-AF860343A041}" dt="2023-03-20T22:59:53.928" v="18534" actId="26606"/>
          <ac:spMkLst>
            <pc:docMk/>
            <pc:sldMk cId="576270736" sldId="316"/>
            <ac:spMk id="11" creationId="{BC664B74-EEBB-416C-9D86-AE1FECC022DE}"/>
          </ac:spMkLst>
        </pc:spChg>
        <pc:spChg chg="add del">
          <ac:chgData name="Solomon" userId="a816dd7139b9d880" providerId="LiveId" clId="{DFCCC8B6-7F82-40B7-9617-AF860343A041}" dt="2023-03-20T22:59:53.928" v="18534" actId="26606"/>
          <ac:spMkLst>
            <pc:docMk/>
            <pc:sldMk cId="576270736" sldId="316"/>
            <ac:spMk id="13" creationId="{52000483-C30E-42A1-8569-E1DE1F55BCAC}"/>
          </ac:spMkLst>
        </pc:spChg>
        <pc:spChg chg="add del">
          <ac:chgData name="Solomon" userId="a816dd7139b9d880" providerId="LiveId" clId="{DFCCC8B6-7F82-40B7-9617-AF860343A041}" dt="2023-03-20T22:59:53.928" v="18534" actId="26606"/>
          <ac:spMkLst>
            <pc:docMk/>
            <pc:sldMk cId="576270736" sldId="316"/>
            <ac:spMk id="15" creationId="{A5ACD7E0-6D9A-4803-8B9B-D4602DC48C78}"/>
          </ac:spMkLst>
        </pc:spChg>
        <pc:spChg chg="add del">
          <ac:chgData name="Solomon" userId="a816dd7139b9d880" providerId="LiveId" clId="{DFCCC8B6-7F82-40B7-9617-AF860343A041}" dt="2023-03-20T22:59:53.928" v="18534" actId="26606"/>
          <ac:spMkLst>
            <pc:docMk/>
            <pc:sldMk cId="576270736" sldId="316"/>
            <ac:spMk id="17" creationId="{C238E92D-87E7-4B27-AD36-0E1330051168}"/>
          </ac:spMkLst>
        </pc:spChg>
        <pc:spChg chg="add del">
          <ac:chgData name="Solomon" userId="a816dd7139b9d880" providerId="LiveId" clId="{DFCCC8B6-7F82-40B7-9617-AF860343A041}" dt="2023-03-20T22:59:53.928" v="18534" actId="26606"/>
          <ac:spMkLst>
            <pc:docMk/>
            <pc:sldMk cId="576270736" sldId="316"/>
            <ac:spMk id="19" creationId="{6D0B958C-B82E-4F4B-945B-6B038D655637}"/>
          </ac:spMkLst>
        </pc:spChg>
        <pc:spChg chg="add del">
          <ac:chgData name="Solomon" userId="a816dd7139b9d880" providerId="LiveId" clId="{DFCCC8B6-7F82-40B7-9617-AF860343A041}" dt="2023-03-20T22:59:53.928" v="18534" actId="26606"/>
          <ac:spMkLst>
            <pc:docMk/>
            <pc:sldMk cId="576270736" sldId="316"/>
            <ac:spMk id="21" creationId="{E18F3B2A-BB9B-4FB6-B8A5-2A8E5DB9321F}"/>
          </ac:spMkLst>
        </pc:spChg>
        <pc:spChg chg="add del">
          <ac:chgData name="Solomon" userId="a816dd7139b9d880" providerId="LiveId" clId="{DFCCC8B6-7F82-40B7-9617-AF860343A041}" dt="2023-03-20T22:59:53.928" v="18534" actId="26606"/>
          <ac:spMkLst>
            <pc:docMk/>
            <pc:sldMk cId="576270736" sldId="316"/>
            <ac:spMk id="23" creationId="{C4164AEF-861B-41D1-9ED5-B81051DA7D4D}"/>
          </ac:spMkLst>
        </pc:spChg>
        <pc:graphicFrameChg chg="add del">
          <ac:chgData name="Solomon" userId="a816dd7139b9d880" providerId="LiveId" clId="{DFCCC8B6-7F82-40B7-9617-AF860343A041}" dt="2023-03-20T22:59:53.928" v="18534" actId="26606"/>
          <ac:graphicFrameMkLst>
            <pc:docMk/>
            <pc:sldMk cId="576270736" sldId="316"/>
            <ac:graphicFrameMk id="5" creationId="{97ABBB11-FA7C-19AD-419B-52EA3381AD60}"/>
          </ac:graphicFrameMkLst>
        </pc:graphicFrameChg>
        <pc:graphicFrameChg chg="add del">
          <ac:chgData name="Solomon" userId="a816dd7139b9d880" providerId="LiveId" clId="{DFCCC8B6-7F82-40B7-9617-AF860343A041}" dt="2023-03-20T22:59:59.751" v="18536" actId="26606"/>
          <ac:graphicFrameMkLst>
            <pc:docMk/>
            <pc:sldMk cId="576270736" sldId="316"/>
            <ac:graphicFrameMk id="6" creationId="{643B8022-FE13-7AA8-B94A-89973271F5A6}"/>
          </ac:graphicFrameMkLst>
        </pc:graphicFrameChg>
        <pc:graphicFrameChg chg="add del">
          <ac:chgData name="Solomon" userId="a816dd7139b9d880" providerId="LiveId" clId="{DFCCC8B6-7F82-40B7-9617-AF860343A041}" dt="2023-03-20T23:00:02.715" v="18538" actId="26606"/>
          <ac:graphicFrameMkLst>
            <pc:docMk/>
            <pc:sldMk cId="576270736" sldId="316"/>
            <ac:graphicFrameMk id="8" creationId="{75B328DE-EC07-C7B5-FA8A-F32FE688EAA1}"/>
          </ac:graphicFrameMkLst>
        </pc:graphicFrameChg>
      </pc:sldChg>
      <pc:sldChg chg="add del">
        <pc:chgData name="Solomon" userId="a816dd7139b9d880" providerId="LiveId" clId="{DFCCC8B6-7F82-40B7-9617-AF860343A041}" dt="2023-03-17T12:00:30.510" v="13049" actId="2890"/>
        <pc:sldMkLst>
          <pc:docMk/>
          <pc:sldMk cId="416468175" sldId="317"/>
        </pc:sldMkLst>
      </pc:sldChg>
      <pc:sldChg chg="addSp delSp modSp add mod setBg setClrOvrMap delDesignElem chgLayout">
        <pc:chgData name="Solomon" userId="a816dd7139b9d880" providerId="LiveId" clId="{DFCCC8B6-7F82-40B7-9617-AF860343A041}" dt="2023-03-22T15:24:50.458" v="20561"/>
        <pc:sldMkLst>
          <pc:docMk/>
          <pc:sldMk cId="3435411624" sldId="317"/>
        </pc:sldMkLst>
        <pc:spChg chg="mod ord">
          <ac:chgData name="Solomon" userId="a816dd7139b9d880" providerId="LiveId" clId="{DFCCC8B6-7F82-40B7-9617-AF860343A041}" dt="2023-03-22T11:51:40.032" v="19351" actId="207"/>
          <ac:spMkLst>
            <pc:docMk/>
            <pc:sldMk cId="3435411624" sldId="317"/>
            <ac:spMk id="2" creationId="{F99062E7-C0A2-850F-B610-A895086197DE}"/>
          </ac:spMkLst>
        </pc:spChg>
        <pc:spChg chg="mod ord">
          <ac:chgData name="Solomon" userId="a816dd7139b9d880" providerId="LiveId" clId="{DFCCC8B6-7F82-40B7-9617-AF860343A041}" dt="2023-03-20T22:00:28.255" v="17313" actId="26606"/>
          <ac:spMkLst>
            <pc:docMk/>
            <pc:sldMk cId="3435411624" sldId="317"/>
            <ac:spMk id="3" creationId="{1C502EE7-4F1B-3D70-7B83-CB5130756A69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435411624" sldId="317"/>
            <ac:spMk id="4" creationId="{B26467C2-9E23-8160-38A6-845C0C0A5DD6}"/>
          </ac:spMkLst>
        </pc:spChg>
        <pc:spChg chg="add del mod">
          <ac:chgData name="Solomon" userId="a816dd7139b9d880" providerId="LiveId" clId="{DFCCC8B6-7F82-40B7-9617-AF860343A041}" dt="2023-03-20T21:50:22.839" v="17199"/>
          <ac:spMkLst>
            <pc:docMk/>
            <pc:sldMk cId="3435411624" sldId="317"/>
            <ac:spMk id="4" creationId="{BCBC4F83-DE4C-4727-C743-24ED23B055F3}"/>
          </ac:spMkLst>
        </pc:spChg>
        <pc:spChg chg="add del mod">
          <ac:chgData name="Solomon" userId="a816dd7139b9d880" providerId="LiveId" clId="{DFCCC8B6-7F82-40B7-9617-AF860343A041}" dt="2023-03-20T21:50:22.839" v="17199"/>
          <ac:spMkLst>
            <pc:docMk/>
            <pc:sldMk cId="3435411624" sldId="317"/>
            <ac:spMk id="5" creationId="{48DE7F57-2E4B-D641-E3C7-7BE6E980E2BC}"/>
          </ac:spMkLst>
        </pc:spChg>
        <pc:spChg chg="add del">
          <ac:chgData name="Solomon" userId="a816dd7139b9d880" providerId="LiveId" clId="{DFCCC8B6-7F82-40B7-9617-AF860343A041}" dt="2023-03-17T12:19:06.740" v="13205" actId="26606"/>
          <ac:spMkLst>
            <pc:docMk/>
            <pc:sldMk cId="3435411624" sldId="317"/>
            <ac:spMk id="17" creationId="{D1DE3271-DD99-4DEF-AF9F-84397884C8EF}"/>
          </ac:spMkLst>
        </pc:spChg>
        <pc:spChg chg="add del">
          <ac:chgData name="Solomon" userId="a816dd7139b9d880" providerId="LiveId" clId="{DFCCC8B6-7F82-40B7-9617-AF860343A041}" dt="2023-03-17T12:19:06.740" v="13205" actId="26606"/>
          <ac:spMkLst>
            <pc:docMk/>
            <pc:sldMk cId="3435411624" sldId="317"/>
            <ac:spMk id="19" creationId="{E06A31CE-F9B6-4BA2-8685-60F3524D07DA}"/>
          </ac:spMkLst>
        </pc:spChg>
        <pc:spChg chg="add del">
          <ac:chgData name="Solomon" userId="a816dd7139b9d880" providerId="LiveId" clId="{DFCCC8B6-7F82-40B7-9617-AF860343A041}" dt="2023-03-17T12:19:06.740" v="13205" actId="26606"/>
          <ac:spMkLst>
            <pc:docMk/>
            <pc:sldMk cId="3435411624" sldId="317"/>
            <ac:spMk id="21" creationId="{8ADF14A3-1454-4B74-8B4A-CB197D7A797F}"/>
          </ac:spMkLst>
        </pc:spChg>
        <pc:spChg chg="add del">
          <ac:chgData name="Solomon" userId="a816dd7139b9d880" providerId="LiveId" clId="{DFCCC8B6-7F82-40B7-9617-AF860343A041}" dt="2023-03-17T12:19:06.740" v="13205" actId="26606"/>
          <ac:spMkLst>
            <pc:docMk/>
            <pc:sldMk cId="3435411624" sldId="317"/>
            <ac:spMk id="23" creationId="{EC19D556-0251-4E87-AE24-890965BAD5D9}"/>
          </ac:spMkLst>
        </pc:spChg>
        <pc:spChg chg="add del">
          <ac:chgData name="Solomon" userId="a816dd7139b9d880" providerId="LiveId" clId="{DFCCC8B6-7F82-40B7-9617-AF860343A041}" dt="2023-03-20T22:00:28.255" v="17313" actId="26606"/>
          <ac:spMkLst>
            <pc:docMk/>
            <pc:sldMk cId="3435411624" sldId="317"/>
            <ac:spMk id="24" creationId="{111B9062-8A81-436B-8E05-C7607C1EB64D}"/>
          </ac:spMkLst>
        </pc:spChg>
        <pc:spChg chg="add del">
          <ac:chgData name="Solomon" userId="a816dd7139b9d880" providerId="LiveId" clId="{DFCCC8B6-7F82-40B7-9617-AF860343A041}" dt="2023-03-17T12:19:06.740" v="13205" actId="26606"/>
          <ac:spMkLst>
            <pc:docMk/>
            <pc:sldMk cId="3435411624" sldId="317"/>
            <ac:spMk id="25" creationId="{CBC3C8C6-98E2-45EF-AEFC-30C0DBA0E958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435411624" sldId="317"/>
            <ac:spMk id="30" creationId="{89EA2611-DCBA-4E97-A2B2-9A466E76BDA4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435411624" sldId="317"/>
            <ac:spMk id="32" creationId="{BBC615D1-6E12-40EF-915B-316CFDB550D5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435411624" sldId="317"/>
            <ac:spMk id="34" creationId="{B9797D36-DE1E-47CD-881A-6C1F5828261B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435411624" sldId="317"/>
            <ac:spMk id="36" creationId="{4A2FAF1F-F462-46AF-A9E6-CC93C4E2C359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435411624" sldId="317"/>
            <ac:spMk id="38" creationId="{7146BED8-BAE9-42C5-A3DD-7B946445DB8C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3435411624" sldId="317"/>
            <ac:spMk id="40" creationId="{15765FE8-B62F-41E4-A73C-74C91A8FD945}"/>
          </ac:spMkLst>
        </pc:spChg>
        <pc:grpChg chg="add del">
          <ac:chgData name="Solomon" userId="a816dd7139b9d880" providerId="LiveId" clId="{DFCCC8B6-7F82-40B7-9617-AF860343A041}" dt="2023-03-20T22:00:28.255" v="17313" actId="26606"/>
          <ac:grpSpMkLst>
            <pc:docMk/>
            <pc:sldMk cId="3435411624" sldId="317"/>
            <ac:grpSpMk id="14" creationId="{D1BC28FB-C7FF-46AD-AB15-4344005CCE78}"/>
          </ac:grpSpMkLst>
        </pc:grpChg>
        <pc:picChg chg="add del mod">
          <ac:chgData name="Solomon" userId="a816dd7139b9d880" providerId="LiveId" clId="{DFCCC8B6-7F82-40B7-9617-AF860343A041}" dt="2023-03-17T12:16:52.236" v="13171" actId="478"/>
          <ac:picMkLst>
            <pc:docMk/>
            <pc:sldMk cId="3435411624" sldId="317"/>
            <ac:picMk id="4" creationId="{25A86AFB-1260-647F-046F-7974F8281651}"/>
          </ac:picMkLst>
        </pc:picChg>
        <pc:picChg chg="add mod ord modCrop">
          <ac:chgData name="Solomon" userId="a816dd7139b9d880" providerId="LiveId" clId="{DFCCC8B6-7F82-40B7-9617-AF860343A041}" dt="2023-03-20T23:10:22.406" v="19101" actId="26606"/>
          <ac:picMkLst>
            <pc:docMk/>
            <pc:sldMk cId="3435411624" sldId="317"/>
            <ac:picMk id="6" creationId="{724CA1B9-F6EF-1265-CADB-0E3E3729CB65}"/>
          </ac:picMkLst>
        </pc:picChg>
        <pc:picChg chg="add del mod">
          <ac:chgData name="Solomon" userId="a816dd7139b9d880" providerId="LiveId" clId="{DFCCC8B6-7F82-40B7-9617-AF860343A041}" dt="2023-03-17T12:18:49.241" v="13200" actId="478"/>
          <ac:picMkLst>
            <pc:docMk/>
            <pc:sldMk cId="3435411624" sldId="317"/>
            <ac:picMk id="8" creationId="{9789BD12-A88C-041C-4904-5F30E4DE04C1}"/>
          </ac:picMkLst>
        </pc:picChg>
        <pc:picChg chg="add del mod">
          <ac:chgData name="Solomon" userId="a816dd7139b9d880" providerId="LiveId" clId="{DFCCC8B6-7F82-40B7-9617-AF860343A041}" dt="2023-03-17T12:18:49.668" v="13201" actId="478"/>
          <ac:picMkLst>
            <pc:docMk/>
            <pc:sldMk cId="3435411624" sldId="317"/>
            <ac:picMk id="10" creationId="{BDDAFED5-2BF7-38A2-2489-1781C9B9411B}"/>
          </ac:picMkLst>
        </pc:picChg>
        <pc:picChg chg="add mod ord">
          <ac:chgData name="Solomon" userId="a816dd7139b9d880" providerId="LiveId" clId="{DFCCC8B6-7F82-40B7-9617-AF860343A041}" dt="2023-03-20T23:10:22.406" v="19101" actId="26606"/>
          <ac:picMkLst>
            <pc:docMk/>
            <pc:sldMk cId="3435411624" sldId="317"/>
            <ac:picMk id="12" creationId="{BF563AFD-CFBF-E69C-830B-21F5E159E0EF}"/>
          </ac:picMkLst>
        </pc:picChg>
        <pc:picChg chg="add del mod">
          <ac:chgData name="Solomon" userId="a816dd7139b9d880" providerId="LiveId" clId="{DFCCC8B6-7F82-40B7-9617-AF860343A041}" dt="2023-03-17T12:04:42.133" v="13083" actId="478"/>
          <ac:picMkLst>
            <pc:docMk/>
            <pc:sldMk cId="3435411624" sldId="317"/>
            <ac:picMk id="3074" creationId="{29395591-D454-593B-1733-1473F8C04537}"/>
          </ac:picMkLst>
        </pc:picChg>
        <pc:picChg chg="add del mod">
          <ac:chgData name="Solomon" userId="a816dd7139b9d880" providerId="LiveId" clId="{DFCCC8B6-7F82-40B7-9617-AF860343A041}" dt="2023-03-17T12:18:06.104" v="13177" actId="478"/>
          <ac:picMkLst>
            <pc:docMk/>
            <pc:sldMk cId="3435411624" sldId="317"/>
            <ac:picMk id="3076" creationId="{75D80519-AD5D-AAD8-DA8F-692A97C3EFD8}"/>
          </ac:picMkLst>
        </pc:picChg>
      </pc:sldChg>
      <pc:sldChg chg="addSp delSp modSp new mod setBg">
        <pc:chgData name="Solomon" userId="a816dd7139b9d880" providerId="LiveId" clId="{DFCCC8B6-7F82-40B7-9617-AF860343A041}" dt="2023-03-22T16:13:24.326" v="21293" actId="1076"/>
        <pc:sldMkLst>
          <pc:docMk/>
          <pc:sldMk cId="1353989868" sldId="318"/>
        </pc:sldMkLst>
        <pc:spChg chg="mod">
          <ac:chgData name="Solomon" userId="a816dd7139b9d880" providerId="LiveId" clId="{DFCCC8B6-7F82-40B7-9617-AF860343A041}" dt="2023-03-22T11:51:56.185" v="19356" actId="207"/>
          <ac:spMkLst>
            <pc:docMk/>
            <pc:sldMk cId="1353989868" sldId="318"/>
            <ac:spMk id="2" creationId="{C82FEAE2-756C-4F9E-1C8B-C216295D6401}"/>
          </ac:spMkLst>
        </pc:spChg>
        <pc:spChg chg="mod">
          <ac:chgData name="Solomon" userId="a816dd7139b9d880" providerId="LiveId" clId="{DFCCC8B6-7F82-40B7-9617-AF860343A041}" dt="2023-03-22T16:12:45.186" v="21290" actId="14100"/>
          <ac:spMkLst>
            <pc:docMk/>
            <pc:sldMk cId="1353989868" sldId="318"/>
            <ac:spMk id="3" creationId="{88468ABB-2E18-64B9-6B27-3DA54DA9228C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353989868" sldId="318"/>
            <ac:spMk id="5" creationId="{AA9E8BC6-705A-39E4-FC85-54071342454E}"/>
          </ac:spMkLst>
        </pc:spChg>
        <pc:spChg chg="add del">
          <ac:chgData name="Solomon" userId="a816dd7139b9d880" providerId="LiveId" clId="{DFCCC8B6-7F82-40B7-9617-AF860343A041}" dt="2023-03-20T21:51:20.331" v="17208" actId="26606"/>
          <ac:spMkLst>
            <pc:docMk/>
            <pc:sldMk cId="1353989868" sldId="318"/>
            <ac:spMk id="9" creationId="{0AB6E427-3F73-4C06-A5D5-AE52C3883B50}"/>
          </ac:spMkLst>
        </pc:spChg>
        <pc:spChg chg="add del">
          <ac:chgData name="Solomon" userId="a816dd7139b9d880" providerId="LiveId" clId="{DFCCC8B6-7F82-40B7-9617-AF860343A041}" dt="2023-03-20T21:51:20.331" v="17208" actId="26606"/>
          <ac:spMkLst>
            <pc:docMk/>
            <pc:sldMk cId="1353989868" sldId="318"/>
            <ac:spMk id="11" creationId="{D8C9BDAA-0390-4B39-9B5C-BC95E5120DA4}"/>
          </ac:spMkLst>
        </pc:spChg>
        <pc:spChg chg="add del">
          <ac:chgData name="Solomon" userId="a816dd7139b9d880" providerId="LiveId" clId="{DFCCC8B6-7F82-40B7-9617-AF860343A041}" dt="2023-03-20T21:51:20.331" v="17208" actId="26606"/>
          <ac:spMkLst>
            <pc:docMk/>
            <pc:sldMk cId="1353989868" sldId="318"/>
            <ac:spMk id="13" creationId="{F9DB1FE5-9D46-433B-99D1-2F1B8DC79855}"/>
          </ac:spMkLst>
        </pc:spChg>
        <pc:graphicFrameChg chg="add mod">
          <ac:chgData name="Solomon" userId="a816dd7139b9d880" providerId="LiveId" clId="{DFCCC8B6-7F82-40B7-9617-AF860343A041}" dt="2023-03-22T16:13:24.326" v="21293" actId="1076"/>
          <ac:graphicFrameMkLst>
            <pc:docMk/>
            <pc:sldMk cId="1353989868" sldId="318"/>
            <ac:graphicFrameMk id="4" creationId="{95814EC9-0E55-95AB-C8B4-31BB95B1DF75}"/>
          </ac:graphicFrameMkLst>
        </pc:graphicFrameChg>
      </pc:sldChg>
      <pc:sldChg chg="addSp delSp modSp add mod setBg">
        <pc:chgData name="Solomon" userId="a816dd7139b9d880" providerId="LiveId" clId="{DFCCC8B6-7F82-40B7-9617-AF860343A041}" dt="2023-03-22T16:13:34.865" v="21294" actId="14100"/>
        <pc:sldMkLst>
          <pc:docMk/>
          <pc:sldMk cId="1230532323" sldId="319"/>
        </pc:sldMkLst>
        <pc:spChg chg="mod">
          <ac:chgData name="Solomon" userId="a816dd7139b9d880" providerId="LiveId" clId="{DFCCC8B6-7F82-40B7-9617-AF860343A041}" dt="2023-03-22T11:51:59.856" v="19357" actId="207"/>
          <ac:spMkLst>
            <pc:docMk/>
            <pc:sldMk cId="1230532323" sldId="319"/>
            <ac:spMk id="2" creationId="{C82FEAE2-756C-4F9E-1C8B-C216295D6401}"/>
          </ac:spMkLst>
        </pc:spChg>
        <pc:spChg chg="mod">
          <ac:chgData name="Solomon" userId="a816dd7139b9d880" providerId="LiveId" clId="{DFCCC8B6-7F82-40B7-9617-AF860343A041}" dt="2023-03-22T16:13:34.865" v="21294" actId="14100"/>
          <ac:spMkLst>
            <pc:docMk/>
            <pc:sldMk cId="1230532323" sldId="319"/>
            <ac:spMk id="3" creationId="{88468ABB-2E18-64B9-6B27-3DA54DA9228C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230532323" sldId="319"/>
            <ac:spMk id="4" creationId="{DF17D052-48B0-9F41-5582-05CA192A5935}"/>
          </ac:spMkLst>
        </pc:spChg>
        <pc:graphicFrameChg chg="del">
          <ac:chgData name="Solomon" userId="a816dd7139b9d880" providerId="LiveId" clId="{DFCCC8B6-7F82-40B7-9617-AF860343A041}" dt="2023-03-17T13:24:02.942" v="13983" actId="478"/>
          <ac:graphicFrameMkLst>
            <pc:docMk/>
            <pc:sldMk cId="1230532323" sldId="319"/>
            <ac:graphicFrameMk id="4" creationId="{95814EC9-0E55-95AB-C8B4-31BB95B1DF75}"/>
          </ac:graphicFrameMkLst>
        </pc:graphicFrameChg>
        <pc:graphicFrameChg chg="add mod">
          <ac:chgData name="Solomon" userId="a816dd7139b9d880" providerId="LiveId" clId="{DFCCC8B6-7F82-40B7-9617-AF860343A041}" dt="2023-03-22T16:12:18.473" v="21283" actId="1076"/>
          <ac:graphicFrameMkLst>
            <pc:docMk/>
            <pc:sldMk cId="1230532323" sldId="319"/>
            <ac:graphicFrameMk id="5" creationId="{46D9443D-DAF6-0845-9931-EBDE36672F92}"/>
          </ac:graphicFrameMkLst>
        </pc:graphicFrameChg>
      </pc:sldChg>
      <pc:sldChg chg="addSp delSp modSp new mod setBg setClrOvrMap delDesignElem">
        <pc:chgData name="Solomon" userId="a816dd7139b9d880" providerId="LiveId" clId="{DFCCC8B6-7F82-40B7-9617-AF860343A041}" dt="2023-03-22T16:41:54.974" v="21539" actId="18131"/>
        <pc:sldMkLst>
          <pc:docMk/>
          <pc:sldMk cId="1603178400" sldId="320"/>
        </pc:sldMkLst>
        <pc:spChg chg="mod">
          <ac:chgData name="Solomon" userId="a816dd7139b9d880" providerId="LiveId" clId="{DFCCC8B6-7F82-40B7-9617-AF860343A041}" dt="2023-03-22T11:53:41.049" v="19390" actId="207"/>
          <ac:spMkLst>
            <pc:docMk/>
            <pc:sldMk cId="1603178400" sldId="320"/>
            <ac:spMk id="2" creationId="{E4A5E3E3-F440-FEEA-4D69-ADF8ACDB568E}"/>
          </ac:spMkLst>
        </pc:spChg>
        <pc:spChg chg="mod ord">
          <ac:chgData name="Solomon" userId="a816dd7139b9d880" providerId="LiveId" clId="{DFCCC8B6-7F82-40B7-9617-AF860343A041}" dt="2023-03-22T15:57:38.280" v="21208" actId="5793"/>
          <ac:spMkLst>
            <pc:docMk/>
            <pc:sldMk cId="1603178400" sldId="320"/>
            <ac:spMk id="3" creationId="{B8650B39-6840-29F3-1129-1D8E8ED45DA4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603178400" sldId="320"/>
            <ac:spMk id="4" creationId="{142EBA82-D64F-7EC3-3E57-65F31AF7382B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1603178400" sldId="320"/>
            <ac:spMk id="9" creationId="{89EA2611-DCBA-4E97-A2B2-9A466E76BDA4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1603178400" sldId="320"/>
            <ac:spMk id="10" creationId="{BBC615D1-6E12-40EF-915B-316CFDB550D5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1603178400" sldId="320"/>
            <ac:spMk id="11" creationId="{B9797D36-DE1E-47CD-881A-6C1F5828261B}"/>
          </ac:spMkLst>
        </pc:spChg>
        <pc:spChg chg="add del">
          <ac:chgData name="Solomon" userId="a816dd7139b9d880" providerId="LiveId" clId="{DFCCC8B6-7F82-40B7-9617-AF860343A041}" dt="2023-03-17T13:36:13.485" v="14213" actId="26606"/>
          <ac:spMkLst>
            <pc:docMk/>
            <pc:sldMk cId="1603178400" sldId="320"/>
            <ac:spMk id="12" creationId="{4D742E62-D0CA-4DEC-815B-5ED27845B5C4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1603178400" sldId="320"/>
            <ac:spMk id="13" creationId="{4A2FAF1F-F462-46AF-A9E6-CC93C4E2C359}"/>
          </ac:spMkLst>
        </pc:spChg>
        <pc:spChg chg="add del">
          <ac:chgData name="Solomon" userId="a816dd7139b9d880" providerId="LiveId" clId="{DFCCC8B6-7F82-40B7-9617-AF860343A041}" dt="2023-03-17T13:36:13.485" v="14213" actId="26606"/>
          <ac:spMkLst>
            <pc:docMk/>
            <pc:sldMk cId="1603178400" sldId="320"/>
            <ac:spMk id="14" creationId="{6ADD3D29-FB68-4A1C-B0DE-CAF42F2843F1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1603178400" sldId="320"/>
            <ac:spMk id="15" creationId="{7146BED8-BAE9-42C5-A3DD-7B946445DB8C}"/>
          </ac:spMkLst>
        </pc:spChg>
        <pc:spChg chg="add del">
          <ac:chgData name="Solomon" userId="a816dd7139b9d880" providerId="LiveId" clId="{DFCCC8B6-7F82-40B7-9617-AF860343A041}" dt="2023-03-17T13:36:13.485" v="14213" actId="26606"/>
          <ac:spMkLst>
            <pc:docMk/>
            <pc:sldMk cId="1603178400" sldId="320"/>
            <ac:spMk id="16" creationId="{24822E8D-300D-45E7-9F98-BDEC7436184F}"/>
          </ac:spMkLst>
        </pc:spChg>
        <pc:spChg chg="add del">
          <ac:chgData name="Solomon" userId="a816dd7139b9d880" providerId="LiveId" clId="{DFCCC8B6-7F82-40B7-9617-AF860343A041}" dt="2023-03-20T21:22:21.310" v="16860"/>
          <ac:spMkLst>
            <pc:docMk/>
            <pc:sldMk cId="1603178400" sldId="320"/>
            <ac:spMk id="17" creationId="{15765FE8-B62F-41E4-A73C-74C91A8FD945}"/>
          </ac:spMkLst>
        </pc:spChg>
        <pc:spChg chg="add del">
          <ac:chgData name="Solomon" userId="a816dd7139b9d880" providerId="LiveId" clId="{DFCCC8B6-7F82-40B7-9617-AF860343A041}" dt="2023-03-17T13:36:13.485" v="14213" actId="26606"/>
          <ac:spMkLst>
            <pc:docMk/>
            <pc:sldMk cId="1603178400" sldId="320"/>
            <ac:spMk id="18" creationId="{07C953DC-E764-4B76-B359-52546F4CABCF}"/>
          </ac:spMkLst>
        </pc:spChg>
        <pc:spChg chg="add del">
          <ac:chgData name="Solomon" userId="a816dd7139b9d880" providerId="LiveId" clId="{DFCCC8B6-7F82-40B7-9617-AF860343A041}" dt="2023-03-17T13:36:13.485" v="14213" actId="26606"/>
          <ac:spMkLst>
            <pc:docMk/>
            <pc:sldMk cId="1603178400" sldId="320"/>
            <ac:spMk id="20" creationId="{C187CEFC-9032-481B-B8CA-A323593DD4E7}"/>
          </ac:spMkLst>
        </pc:spChg>
        <pc:spChg chg="add del">
          <ac:chgData name="Solomon" userId="a816dd7139b9d880" providerId="LiveId" clId="{DFCCC8B6-7F82-40B7-9617-AF860343A041}" dt="2023-03-17T13:36:13.485" v="14213" actId="26606"/>
          <ac:spMkLst>
            <pc:docMk/>
            <pc:sldMk cId="1603178400" sldId="320"/>
            <ac:spMk id="22" creationId="{4CB87468-9225-4E6A-A5B7-B47F08B34B33}"/>
          </ac:spMkLst>
        </pc:spChg>
        <pc:spChg chg="add del">
          <ac:chgData name="Solomon" userId="a816dd7139b9d880" providerId="LiveId" clId="{DFCCC8B6-7F82-40B7-9617-AF860343A041}" dt="2023-03-17T13:36:13.485" v="14213" actId="26606"/>
          <ac:spMkLst>
            <pc:docMk/>
            <pc:sldMk cId="1603178400" sldId="320"/>
            <ac:spMk id="24" creationId="{7296B8E7-1A3F-4C7F-A120-29E90E59314E}"/>
          </ac:spMkLst>
        </pc:spChg>
        <pc:spChg chg="add del">
          <ac:chgData name="Solomon" userId="a816dd7139b9d880" providerId="LiveId" clId="{DFCCC8B6-7F82-40B7-9617-AF860343A041}" dt="2023-03-17T13:36:16.968" v="14215" actId="26606"/>
          <ac:spMkLst>
            <pc:docMk/>
            <pc:sldMk cId="1603178400" sldId="320"/>
            <ac:spMk id="26" creationId="{89EA2611-DCBA-4E97-A2B2-9A466E76BDA4}"/>
          </ac:spMkLst>
        </pc:spChg>
        <pc:spChg chg="add del">
          <ac:chgData name="Solomon" userId="a816dd7139b9d880" providerId="LiveId" clId="{DFCCC8B6-7F82-40B7-9617-AF860343A041}" dt="2023-03-17T13:36:16.968" v="14215" actId="26606"/>
          <ac:spMkLst>
            <pc:docMk/>
            <pc:sldMk cId="1603178400" sldId="320"/>
            <ac:spMk id="27" creationId="{BBC615D1-6E12-40EF-915B-316CFDB550D5}"/>
          </ac:spMkLst>
        </pc:spChg>
        <pc:spChg chg="add del">
          <ac:chgData name="Solomon" userId="a816dd7139b9d880" providerId="LiveId" clId="{DFCCC8B6-7F82-40B7-9617-AF860343A041}" dt="2023-03-17T13:36:16.968" v="14215" actId="26606"/>
          <ac:spMkLst>
            <pc:docMk/>
            <pc:sldMk cId="1603178400" sldId="320"/>
            <ac:spMk id="28" creationId="{B9797D36-DE1E-47CD-881A-6C1F5828261B}"/>
          </ac:spMkLst>
        </pc:spChg>
        <pc:spChg chg="add del">
          <ac:chgData name="Solomon" userId="a816dd7139b9d880" providerId="LiveId" clId="{DFCCC8B6-7F82-40B7-9617-AF860343A041}" dt="2023-03-17T13:36:16.968" v="14215" actId="26606"/>
          <ac:spMkLst>
            <pc:docMk/>
            <pc:sldMk cId="1603178400" sldId="320"/>
            <ac:spMk id="29" creationId="{4A2FAF1F-F462-46AF-A9E6-CC93C4E2C359}"/>
          </ac:spMkLst>
        </pc:spChg>
        <pc:spChg chg="add del">
          <ac:chgData name="Solomon" userId="a816dd7139b9d880" providerId="LiveId" clId="{DFCCC8B6-7F82-40B7-9617-AF860343A041}" dt="2023-03-17T13:36:16.968" v="14215" actId="26606"/>
          <ac:spMkLst>
            <pc:docMk/>
            <pc:sldMk cId="1603178400" sldId="320"/>
            <ac:spMk id="30" creationId="{7146BED8-BAE9-42C5-A3DD-7B946445DB8C}"/>
          </ac:spMkLst>
        </pc:spChg>
        <pc:spChg chg="add del">
          <ac:chgData name="Solomon" userId="a816dd7139b9d880" providerId="LiveId" clId="{DFCCC8B6-7F82-40B7-9617-AF860343A041}" dt="2023-03-17T13:36:16.968" v="14215" actId="26606"/>
          <ac:spMkLst>
            <pc:docMk/>
            <pc:sldMk cId="1603178400" sldId="320"/>
            <ac:spMk id="31" creationId="{15765FE8-B62F-41E4-A73C-74C91A8FD945}"/>
          </ac:spMkLst>
        </pc:spChg>
        <pc:picChg chg="add mod modCrop">
          <ac:chgData name="Solomon" userId="a816dd7139b9d880" providerId="LiveId" clId="{DFCCC8B6-7F82-40B7-9617-AF860343A041}" dt="2023-03-22T16:41:54.974" v="21539" actId="18131"/>
          <ac:picMkLst>
            <pc:docMk/>
            <pc:sldMk cId="1603178400" sldId="320"/>
            <ac:picMk id="5" creationId="{D4716E7F-F312-AEA3-5AD1-D61FCDB7E1DE}"/>
          </ac:picMkLst>
        </pc:picChg>
        <pc:picChg chg="add mod ord modCrop">
          <ac:chgData name="Solomon" userId="a816dd7139b9d880" providerId="LiveId" clId="{DFCCC8B6-7F82-40B7-9617-AF860343A041}" dt="2023-03-22T16:41:45.609" v="21538" actId="18131"/>
          <ac:picMkLst>
            <pc:docMk/>
            <pc:sldMk cId="1603178400" sldId="320"/>
            <ac:picMk id="7" creationId="{3D2B2B79-BCA3-E06B-86D6-31C47DBB45C1}"/>
          </ac:picMkLst>
        </pc:picChg>
      </pc:sldChg>
      <pc:sldChg chg="modSp new del mod">
        <pc:chgData name="Solomon" userId="a816dd7139b9d880" providerId="LiveId" clId="{DFCCC8B6-7F82-40B7-9617-AF860343A041}" dt="2023-03-17T16:54:01.080" v="14495" actId="47"/>
        <pc:sldMkLst>
          <pc:docMk/>
          <pc:sldMk cId="2925304232" sldId="321"/>
        </pc:sldMkLst>
        <pc:spChg chg="mod">
          <ac:chgData name="Solomon" userId="a816dd7139b9d880" providerId="LiveId" clId="{DFCCC8B6-7F82-40B7-9617-AF860343A041}" dt="2023-03-17T16:47:29.845" v="14494" actId="207"/>
          <ac:spMkLst>
            <pc:docMk/>
            <pc:sldMk cId="2925304232" sldId="321"/>
            <ac:spMk id="3" creationId="{59E225DB-3F44-C42B-7529-184244422777}"/>
          </ac:spMkLst>
        </pc:spChg>
      </pc:sldChg>
      <pc:sldChg chg="addSp delSp modSp new add del mod">
        <pc:chgData name="Solomon" userId="a816dd7139b9d880" providerId="LiveId" clId="{DFCCC8B6-7F82-40B7-9617-AF860343A041}" dt="2023-03-18T12:17:37.883" v="14756" actId="47"/>
        <pc:sldMkLst>
          <pc:docMk/>
          <pc:sldMk cId="4102013480" sldId="321"/>
        </pc:sldMkLst>
        <pc:spChg chg="mod">
          <ac:chgData name="Solomon" userId="a816dd7139b9d880" providerId="LiveId" clId="{DFCCC8B6-7F82-40B7-9617-AF860343A041}" dt="2023-03-18T12:03:51.012" v="14601" actId="20577"/>
          <ac:spMkLst>
            <pc:docMk/>
            <pc:sldMk cId="4102013480" sldId="321"/>
            <ac:spMk id="2" creationId="{EDCBEF8E-51B4-2EF0-44E4-1920BD096BEF}"/>
          </ac:spMkLst>
        </pc:spChg>
        <pc:spChg chg="del">
          <ac:chgData name="Solomon" userId="a816dd7139b9d880" providerId="LiveId" clId="{DFCCC8B6-7F82-40B7-9617-AF860343A041}" dt="2023-03-18T12:03:56.310" v="14602"/>
          <ac:spMkLst>
            <pc:docMk/>
            <pc:sldMk cId="4102013480" sldId="321"/>
            <ac:spMk id="3" creationId="{60B67511-0D68-DDF3-5B7B-801F1FC4D003}"/>
          </ac:spMkLst>
        </pc:spChg>
        <pc:picChg chg="add mod modCrop">
          <ac:chgData name="Solomon" userId="a816dd7139b9d880" providerId="LiveId" clId="{DFCCC8B6-7F82-40B7-9617-AF860343A041}" dt="2023-03-18T12:04:56.821" v="14612" actId="12788"/>
          <ac:picMkLst>
            <pc:docMk/>
            <pc:sldMk cId="4102013480" sldId="321"/>
            <ac:picMk id="5" creationId="{135F5708-9B61-C755-9C43-F2EAE7C54A3F}"/>
          </ac:picMkLst>
        </pc:picChg>
      </pc:sldChg>
      <pc:sldChg chg="addSp delSp modSp add del mod">
        <pc:chgData name="Solomon" userId="a816dd7139b9d880" providerId="LiveId" clId="{DFCCC8B6-7F82-40B7-9617-AF860343A041}" dt="2023-03-18T12:09:57.708" v="14650" actId="47"/>
        <pc:sldMkLst>
          <pc:docMk/>
          <pc:sldMk cId="170914668" sldId="322"/>
        </pc:sldMkLst>
        <pc:spChg chg="del">
          <ac:chgData name="Solomon" userId="a816dd7139b9d880" providerId="LiveId" clId="{DFCCC8B6-7F82-40B7-9617-AF860343A041}" dt="2023-03-18T12:09:03.028" v="14642" actId="478"/>
          <ac:spMkLst>
            <pc:docMk/>
            <pc:sldMk cId="170914668" sldId="322"/>
            <ac:spMk id="4" creationId="{A7471B20-399E-CED4-A51A-073A7435ED76}"/>
          </ac:spMkLst>
        </pc:spChg>
        <pc:spChg chg="add del mod">
          <ac:chgData name="Solomon" userId="a816dd7139b9d880" providerId="LiveId" clId="{DFCCC8B6-7F82-40B7-9617-AF860343A041}" dt="2023-03-18T12:09:04.625" v="14643" actId="478"/>
          <ac:spMkLst>
            <pc:docMk/>
            <pc:sldMk cId="170914668" sldId="322"/>
            <ac:spMk id="5" creationId="{7F54DD65-04FD-CB3C-6CBB-859CE6D75B57}"/>
          </ac:spMkLst>
        </pc:spChg>
        <pc:picChg chg="add mod">
          <ac:chgData name="Solomon" userId="a816dd7139b9d880" providerId="LiveId" clId="{DFCCC8B6-7F82-40B7-9617-AF860343A041}" dt="2023-03-18T12:09:18.845" v="14649" actId="1076"/>
          <ac:picMkLst>
            <pc:docMk/>
            <pc:sldMk cId="170914668" sldId="322"/>
            <ac:picMk id="7" creationId="{DE2FAC86-A940-93AF-953C-EA2D7D0BA086}"/>
          </ac:picMkLst>
        </pc:picChg>
        <pc:picChg chg="del">
          <ac:chgData name="Solomon" userId="a816dd7139b9d880" providerId="LiveId" clId="{DFCCC8B6-7F82-40B7-9617-AF860343A041}" dt="2023-03-18T12:09:05.045" v="14644" actId="478"/>
          <ac:picMkLst>
            <pc:docMk/>
            <pc:sldMk cId="170914668" sldId="322"/>
            <ac:picMk id="13" creationId="{6430767A-9866-18B9-5659-1F232E7410A4}"/>
          </ac:picMkLst>
        </pc:picChg>
      </pc:sldChg>
      <pc:sldChg chg="addSp delSp modSp add del mod">
        <pc:chgData name="Solomon" userId="a816dd7139b9d880" providerId="LiveId" clId="{DFCCC8B6-7F82-40B7-9617-AF860343A041}" dt="2023-03-18T12:11:23.547" v="14668" actId="47"/>
        <pc:sldMkLst>
          <pc:docMk/>
          <pc:sldMk cId="2216892349" sldId="322"/>
        </pc:sldMkLst>
        <pc:spChg chg="del">
          <ac:chgData name="Solomon" userId="a816dd7139b9d880" providerId="LiveId" clId="{DFCCC8B6-7F82-40B7-9617-AF860343A041}" dt="2023-03-18T12:10:30.766" v="14653" actId="478"/>
          <ac:spMkLst>
            <pc:docMk/>
            <pc:sldMk cId="2216892349" sldId="322"/>
            <ac:spMk id="4" creationId="{A7471B20-399E-CED4-A51A-073A7435ED76}"/>
          </ac:spMkLst>
        </pc:spChg>
        <pc:spChg chg="add del mod">
          <ac:chgData name="Solomon" userId="a816dd7139b9d880" providerId="LiveId" clId="{DFCCC8B6-7F82-40B7-9617-AF860343A041}" dt="2023-03-18T12:10:33.167" v="14655" actId="478"/>
          <ac:spMkLst>
            <pc:docMk/>
            <pc:sldMk cId="2216892349" sldId="322"/>
            <ac:spMk id="5" creationId="{A96D644B-7219-4D99-DC7D-3786858E0A6B}"/>
          </ac:spMkLst>
        </pc:spChg>
        <pc:picChg chg="add del mod">
          <ac:chgData name="Solomon" userId="a816dd7139b9d880" providerId="LiveId" clId="{DFCCC8B6-7F82-40B7-9617-AF860343A041}" dt="2023-03-18T12:11:15.558" v="14662" actId="21"/>
          <ac:picMkLst>
            <pc:docMk/>
            <pc:sldMk cId="2216892349" sldId="322"/>
            <ac:picMk id="6" creationId="{2FB8D98A-CE2B-3119-6F8A-B4D6C492C582}"/>
          </ac:picMkLst>
        </pc:picChg>
        <pc:picChg chg="del">
          <ac:chgData name="Solomon" userId="a816dd7139b9d880" providerId="LiveId" clId="{DFCCC8B6-7F82-40B7-9617-AF860343A041}" dt="2023-03-18T12:10:32.292" v="14654" actId="478"/>
          <ac:picMkLst>
            <pc:docMk/>
            <pc:sldMk cId="2216892349" sldId="322"/>
            <ac:picMk id="13" creationId="{6430767A-9866-18B9-5659-1F232E7410A4}"/>
          </ac:picMkLst>
        </pc:picChg>
      </pc:sldChg>
      <pc:sldChg chg="addSp delSp modSp new add del mod ord setBg">
        <pc:chgData name="Solomon" userId="a816dd7139b9d880" providerId="LiveId" clId="{DFCCC8B6-7F82-40B7-9617-AF860343A041}" dt="2023-03-22T15:48:13.614" v="20792" actId="14100"/>
        <pc:sldMkLst>
          <pc:docMk/>
          <pc:sldMk cId="2793070736" sldId="322"/>
        </pc:sldMkLst>
        <pc:spChg chg="mod">
          <ac:chgData name="Solomon" userId="a816dd7139b9d880" providerId="LiveId" clId="{DFCCC8B6-7F82-40B7-9617-AF860343A041}" dt="2023-03-22T15:47:28.949" v="20783" actId="26606"/>
          <ac:spMkLst>
            <pc:docMk/>
            <pc:sldMk cId="2793070736" sldId="322"/>
            <ac:spMk id="2" creationId="{6664ED77-014F-14EF-00C3-206A84937CC0}"/>
          </ac:spMkLst>
        </pc:spChg>
        <pc:spChg chg="del">
          <ac:chgData name="Solomon" userId="a816dd7139b9d880" providerId="LiveId" clId="{DFCCC8B6-7F82-40B7-9617-AF860343A041}" dt="2023-03-18T12:15:41.370" v="14715"/>
          <ac:spMkLst>
            <pc:docMk/>
            <pc:sldMk cId="2793070736" sldId="322"/>
            <ac:spMk id="3" creationId="{DD8F5D3E-6736-0FB9-088C-9AD07681479F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2793070736" sldId="322"/>
            <ac:spMk id="5" creationId="{A07B8D00-F537-8776-24EF-611BE00F396E}"/>
          </ac:spMkLst>
        </pc:spChg>
        <pc:spChg chg="add del mod">
          <ac:chgData name="Solomon" userId="a816dd7139b9d880" providerId="LiveId" clId="{DFCCC8B6-7F82-40B7-9617-AF860343A041}" dt="2023-03-18T12:22:08.469" v="14823"/>
          <ac:spMkLst>
            <pc:docMk/>
            <pc:sldMk cId="2793070736" sldId="322"/>
            <ac:spMk id="6" creationId="{82A5A3BA-B91E-8F90-18B3-B20F7D2E422E}"/>
          </ac:spMkLst>
        </pc:spChg>
        <pc:spChg chg="add del mod">
          <ac:chgData name="Solomon" userId="a816dd7139b9d880" providerId="LiveId" clId="{DFCCC8B6-7F82-40B7-9617-AF860343A041}" dt="2023-03-18T12:22:08.469" v="14823"/>
          <ac:spMkLst>
            <pc:docMk/>
            <pc:sldMk cId="2793070736" sldId="322"/>
            <ac:spMk id="7" creationId="{3985CD82-B027-F33A-E4E7-45A98442E8A1}"/>
          </ac:spMkLst>
        </pc:spChg>
        <pc:spChg chg="add mod">
          <ac:chgData name="Solomon" userId="a816dd7139b9d880" providerId="LiveId" clId="{DFCCC8B6-7F82-40B7-9617-AF860343A041}" dt="2023-03-22T15:47:28.949" v="20783" actId="26606"/>
          <ac:spMkLst>
            <pc:docMk/>
            <pc:sldMk cId="2793070736" sldId="322"/>
            <ac:spMk id="9" creationId="{B617ED4B-C997-7957-8C31-07FEE02C37C3}"/>
          </ac:spMkLst>
        </pc:spChg>
        <pc:picChg chg="add del mod">
          <ac:chgData name="Solomon" userId="a816dd7139b9d880" providerId="LiveId" clId="{DFCCC8B6-7F82-40B7-9617-AF860343A041}" dt="2023-03-22T15:46:27.850" v="20779" actId="478"/>
          <ac:picMkLst>
            <pc:docMk/>
            <pc:sldMk cId="2793070736" sldId="322"/>
            <ac:picMk id="4" creationId="{C1971CD6-2DAF-A525-BA5C-24201AFEABAB}"/>
          </ac:picMkLst>
        </pc:picChg>
        <pc:picChg chg="add del mod modCrop">
          <ac:chgData name="Solomon" userId="a816dd7139b9d880" providerId="LiveId" clId="{DFCCC8B6-7F82-40B7-9617-AF860343A041}" dt="2023-03-18T12:22:16.251" v="14828" actId="21"/>
          <ac:picMkLst>
            <pc:docMk/>
            <pc:sldMk cId="2793070736" sldId="322"/>
            <ac:picMk id="5" creationId="{609D0817-6C74-60AA-FB91-8AC8ABE8F436}"/>
          </ac:picMkLst>
        </pc:picChg>
        <pc:picChg chg="add mod">
          <ac:chgData name="Solomon" userId="a816dd7139b9d880" providerId="LiveId" clId="{DFCCC8B6-7F82-40B7-9617-AF860343A041}" dt="2023-03-22T15:48:13.614" v="20792" actId="14100"/>
          <ac:picMkLst>
            <pc:docMk/>
            <pc:sldMk cId="2793070736" sldId="322"/>
            <ac:picMk id="7" creationId="{1D25B744-551D-ABDB-3C96-ABD4F1E936CB}"/>
          </ac:picMkLst>
        </pc:picChg>
        <pc:picChg chg="add del mod">
          <ac:chgData name="Solomon" userId="a816dd7139b9d880" providerId="LiveId" clId="{DFCCC8B6-7F82-40B7-9617-AF860343A041}" dt="2023-03-22T14:05:10.813" v="20259" actId="478"/>
          <ac:picMkLst>
            <pc:docMk/>
            <pc:sldMk cId="2793070736" sldId="322"/>
            <ac:picMk id="10" creationId="{65AF62C0-999F-5798-186E-79936B81693D}"/>
          </ac:picMkLst>
        </pc:picChg>
      </pc:sldChg>
      <pc:sldChg chg="addSp delSp modSp new del mod">
        <pc:chgData name="Solomon" userId="a816dd7139b9d880" providerId="LiveId" clId="{DFCCC8B6-7F82-40B7-9617-AF860343A041}" dt="2023-03-18T12:11:48.484" v="14672" actId="47"/>
        <pc:sldMkLst>
          <pc:docMk/>
          <pc:sldMk cId="1669074230" sldId="323"/>
        </pc:sldMkLst>
        <pc:spChg chg="mod">
          <ac:chgData name="Solomon" userId="a816dd7139b9d880" providerId="LiveId" clId="{DFCCC8B6-7F82-40B7-9617-AF860343A041}" dt="2023-03-18T12:11:21.979" v="14667"/>
          <ac:spMkLst>
            <pc:docMk/>
            <pc:sldMk cId="1669074230" sldId="323"/>
            <ac:spMk id="2" creationId="{60D7C548-E5B6-7B2F-E60E-10CFBA6DD44A}"/>
          </ac:spMkLst>
        </pc:spChg>
        <pc:spChg chg="mod">
          <ac:chgData name="Solomon" userId="a816dd7139b9d880" providerId="LiveId" clId="{DFCCC8B6-7F82-40B7-9617-AF860343A041}" dt="2023-03-18T12:11:27.722" v="14670" actId="20577"/>
          <ac:spMkLst>
            <pc:docMk/>
            <pc:sldMk cId="1669074230" sldId="323"/>
            <ac:spMk id="3" creationId="{E4A57F42-4C6F-2D55-8BCF-4B3989DB9F77}"/>
          </ac:spMkLst>
        </pc:spChg>
        <pc:picChg chg="add del mod">
          <ac:chgData name="Solomon" userId="a816dd7139b9d880" providerId="LiveId" clId="{DFCCC8B6-7F82-40B7-9617-AF860343A041}" dt="2023-03-18T12:11:46.487" v="14671" actId="21"/>
          <ac:picMkLst>
            <pc:docMk/>
            <pc:sldMk cId="1669074230" sldId="323"/>
            <ac:picMk id="4" creationId="{3DC3157E-23E4-CCEF-5FC5-C1454244AA1C}"/>
          </ac:picMkLst>
        </pc:picChg>
      </pc:sldChg>
      <pc:sldChg chg="addSp delSp modSp add del mod">
        <pc:chgData name="Solomon" userId="a816dd7139b9d880" providerId="LiveId" clId="{DFCCC8B6-7F82-40B7-9617-AF860343A041}" dt="2023-03-18T12:19:29.698" v="14783" actId="47"/>
        <pc:sldMkLst>
          <pc:docMk/>
          <pc:sldMk cId="1933825317" sldId="323"/>
        </pc:sldMkLst>
        <pc:spChg chg="mod">
          <ac:chgData name="Solomon" userId="a816dd7139b9d880" providerId="LiveId" clId="{DFCCC8B6-7F82-40B7-9617-AF860343A041}" dt="2023-03-18T12:19:25.222" v="14781" actId="21"/>
          <ac:spMkLst>
            <pc:docMk/>
            <pc:sldMk cId="1933825317" sldId="323"/>
            <ac:spMk id="2" creationId="{0A2BC7A2-91AD-FFD2-F22D-D4015350B0FA}"/>
          </ac:spMkLst>
        </pc:spChg>
        <pc:spChg chg="del mod">
          <ac:chgData name="Solomon" userId="a816dd7139b9d880" providerId="LiveId" clId="{DFCCC8B6-7F82-40B7-9617-AF860343A041}" dt="2023-03-18T12:18:37.687" v="14761"/>
          <ac:spMkLst>
            <pc:docMk/>
            <pc:sldMk cId="1933825317" sldId="323"/>
            <ac:spMk id="4" creationId="{A7471B20-399E-CED4-A51A-073A7435ED76}"/>
          </ac:spMkLst>
        </pc:spChg>
        <pc:spChg chg="add mod">
          <ac:chgData name="Solomon" userId="a816dd7139b9d880" providerId="LiveId" clId="{DFCCC8B6-7F82-40B7-9617-AF860343A041}" dt="2023-03-18T12:19:18.326" v="14773" actId="21"/>
          <ac:spMkLst>
            <pc:docMk/>
            <pc:sldMk cId="1933825317" sldId="323"/>
            <ac:spMk id="7" creationId="{923EE527-66A5-3F8F-70CA-BE558C9C2A7F}"/>
          </ac:spMkLst>
        </pc:spChg>
        <pc:picChg chg="add del mod modCrop">
          <ac:chgData name="Solomon" userId="a816dd7139b9d880" providerId="LiveId" clId="{DFCCC8B6-7F82-40B7-9617-AF860343A041}" dt="2023-03-18T12:19:18.326" v="14773" actId="21"/>
          <ac:picMkLst>
            <pc:docMk/>
            <pc:sldMk cId="1933825317" sldId="323"/>
            <ac:picMk id="5" creationId="{7CDEA156-EF86-98D1-8123-F25687AAD037}"/>
          </ac:picMkLst>
        </pc:picChg>
        <pc:picChg chg="del">
          <ac:chgData name="Solomon" userId="a816dd7139b9d880" providerId="LiveId" clId="{DFCCC8B6-7F82-40B7-9617-AF860343A041}" dt="2023-03-18T12:18:30.737" v="14759" actId="478"/>
          <ac:picMkLst>
            <pc:docMk/>
            <pc:sldMk cId="1933825317" sldId="323"/>
            <ac:picMk id="13" creationId="{6430767A-9866-18B9-5659-1F232E7410A4}"/>
          </ac:picMkLst>
        </pc:picChg>
      </pc:sldChg>
      <pc:sldChg chg="addSp delSp modSp new mod">
        <pc:chgData name="Solomon" userId="a816dd7139b9d880" providerId="LiveId" clId="{DFCCC8B6-7F82-40B7-9617-AF860343A041}" dt="2023-03-22T15:49:44.516" v="20793"/>
        <pc:sldMkLst>
          <pc:docMk/>
          <pc:sldMk cId="3133936978" sldId="324"/>
        </pc:sldMkLst>
        <pc:spChg chg="mod">
          <ac:chgData name="Solomon" userId="a816dd7139b9d880" providerId="LiveId" clId="{DFCCC8B6-7F82-40B7-9617-AF860343A041}" dt="2023-03-22T11:53:06.638" v="19379" actId="207"/>
          <ac:spMkLst>
            <pc:docMk/>
            <pc:sldMk cId="3133936978" sldId="324"/>
            <ac:spMk id="2" creationId="{D290734E-95A4-2ACF-6CC3-4D3DD082334B}"/>
          </ac:spMkLst>
        </pc:spChg>
        <pc:spChg chg="del mod">
          <ac:chgData name="Solomon" userId="a816dd7139b9d880" providerId="LiveId" clId="{DFCCC8B6-7F82-40B7-9617-AF860343A041}" dt="2023-03-20T22:23:26.589" v="17741" actId="478"/>
          <ac:spMkLst>
            <pc:docMk/>
            <pc:sldMk cId="3133936978" sldId="324"/>
            <ac:spMk id="3" creationId="{37FE21E7-EAB7-EB20-B5AA-C9FE42F7B137}"/>
          </ac:spMkLst>
        </pc:spChg>
        <pc:spChg chg="add del mod">
          <ac:chgData name="Solomon" userId="a816dd7139b9d880" providerId="LiveId" clId="{DFCCC8B6-7F82-40B7-9617-AF860343A041}" dt="2023-03-20T22:23:28.374" v="17742" actId="478"/>
          <ac:spMkLst>
            <pc:docMk/>
            <pc:sldMk cId="3133936978" sldId="324"/>
            <ac:spMk id="6" creationId="{2C8AB6A3-B2AA-E559-E6DF-62FFF8513193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133936978" sldId="324"/>
            <ac:spMk id="6" creationId="{D07D0F15-C0A9-D75B-9A7F-AA284C9DAFD0}"/>
          </ac:spMkLst>
        </pc:spChg>
        <pc:spChg chg="del">
          <ac:chgData name="Solomon" userId="a816dd7139b9d880" providerId="LiveId" clId="{DFCCC8B6-7F82-40B7-9617-AF860343A041}" dt="2023-03-22T15:49:44.516" v="20793"/>
          <ac:spMkLst>
            <pc:docMk/>
            <pc:sldMk cId="3133936978" sldId="324"/>
            <ac:spMk id="9" creationId="{A1CF7073-EB6D-3BDB-D3A6-EBBE9ADC3DC0}"/>
          </ac:spMkLst>
        </pc:spChg>
        <pc:picChg chg="add del mod">
          <ac:chgData name="Solomon" userId="a816dd7139b9d880" providerId="LiveId" clId="{DFCCC8B6-7F82-40B7-9617-AF860343A041}" dt="2023-03-22T14:03:04.934" v="20248" actId="478"/>
          <ac:picMkLst>
            <pc:docMk/>
            <pc:sldMk cId="3133936978" sldId="324"/>
            <ac:picMk id="4" creationId="{0086DAFC-57C9-BE33-A0BD-E5C8C9820A82}"/>
          </ac:picMkLst>
        </pc:picChg>
        <pc:picChg chg="add del mod">
          <ac:chgData name="Solomon" userId="a816dd7139b9d880" providerId="LiveId" clId="{DFCCC8B6-7F82-40B7-9617-AF860343A041}" dt="2023-03-22T15:46:06.615" v="20776" actId="478"/>
          <ac:picMkLst>
            <pc:docMk/>
            <pc:sldMk cId="3133936978" sldId="324"/>
            <ac:picMk id="5" creationId="{20335537-2113-D6FF-2E70-4F3E408CAC0D}"/>
          </ac:picMkLst>
        </pc:picChg>
        <pc:picChg chg="add mod">
          <ac:chgData name="Solomon" userId="a816dd7139b9d880" providerId="LiveId" clId="{DFCCC8B6-7F82-40B7-9617-AF860343A041}" dt="2023-03-22T15:47:53.922" v="20787" actId="1076"/>
          <ac:picMkLst>
            <pc:docMk/>
            <pc:sldMk cId="3133936978" sldId="324"/>
            <ac:picMk id="8" creationId="{FF8BB214-2431-E171-891C-E71E2FFE6FF3}"/>
          </ac:picMkLst>
        </pc:picChg>
      </pc:sldChg>
      <pc:sldChg chg="addSp delSp modSp new mod">
        <pc:chgData name="Solomon" userId="a816dd7139b9d880" providerId="LiveId" clId="{DFCCC8B6-7F82-40B7-9617-AF860343A041}" dt="2023-03-22T15:24:50.458" v="20561"/>
        <pc:sldMkLst>
          <pc:docMk/>
          <pc:sldMk cId="924608031" sldId="325"/>
        </pc:sldMkLst>
        <pc:spChg chg="mod">
          <ac:chgData name="Solomon" userId="a816dd7139b9d880" providerId="LiveId" clId="{DFCCC8B6-7F82-40B7-9617-AF860343A041}" dt="2023-03-22T11:52:39.297" v="19370" actId="207"/>
          <ac:spMkLst>
            <pc:docMk/>
            <pc:sldMk cId="924608031" sldId="325"/>
            <ac:spMk id="2" creationId="{0D943968-6C6C-11AB-A1B9-638C95D69C3C}"/>
          </ac:spMkLst>
        </pc:spChg>
        <pc:spChg chg="mod">
          <ac:chgData name="Solomon" userId="a816dd7139b9d880" providerId="LiveId" clId="{DFCCC8B6-7F82-40B7-9617-AF860343A041}" dt="2023-03-20T21:57:46.844" v="17299"/>
          <ac:spMkLst>
            <pc:docMk/>
            <pc:sldMk cId="924608031" sldId="325"/>
            <ac:spMk id="3" creationId="{494DE620-AF93-5E32-61D0-5BEDED684208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924608031" sldId="325"/>
            <ac:spMk id="4" creationId="{E9C3B0B8-E6E9-98BC-F80F-B6CF9B2CF56E}"/>
          </ac:spMkLst>
        </pc:spChg>
      </pc:sldChg>
      <pc:sldChg chg="modSp new del mod">
        <pc:chgData name="Solomon" userId="a816dd7139b9d880" providerId="LiveId" clId="{DFCCC8B6-7F82-40B7-9617-AF860343A041}" dt="2023-03-18T12:22:20.985" v="14833" actId="47"/>
        <pc:sldMkLst>
          <pc:docMk/>
          <pc:sldMk cId="1368877167" sldId="325"/>
        </pc:sldMkLst>
        <pc:spChg chg="mod">
          <ac:chgData name="Solomon" userId="a816dd7139b9d880" providerId="LiveId" clId="{DFCCC8B6-7F82-40B7-9617-AF860343A041}" dt="2023-03-18T12:22:14.505" v="14825"/>
          <ac:spMkLst>
            <pc:docMk/>
            <pc:sldMk cId="1368877167" sldId="325"/>
            <ac:spMk id="2" creationId="{E2BE4B90-1218-64E8-4B5B-E17DE5FC3AD7}"/>
          </ac:spMkLst>
        </pc:spChg>
        <pc:spChg chg="mod">
          <ac:chgData name="Solomon" userId="a816dd7139b9d880" providerId="LiveId" clId="{DFCCC8B6-7F82-40B7-9617-AF860343A041}" dt="2023-03-18T12:22:15.118" v="14827" actId="20577"/>
          <ac:spMkLst>
            <pc:docMk/>
            <pc:sldMk cId="1368877167" sldId="325"/>
            <ac:spMk id="3" creationId="{9FBE93F2-66D0-DEC4-1006-A38B147E2799}"/>
          </ac:spMkLst>
        </pc:spChg>
      </pc:sldChg>
      <pc:sldChg chg="addSp delSp modSp new mod">
        <pc:chgData name="Solomon" userId="a816dd7139b9d880" providerId="LiveId" clId="{DFCCC8B6-7F82-40B7-9617-AF860343A041}" dt="2023-03-22T15:24:50.458" v="20561"/>
        <pc:sldMkLst>
          <pc:docMk/>
          <pc:sldMk cId="340076930" sldId="326"/>
        </pc:sldMkLst>
        <pc:spChg chg="mod">
          <ac:chgData name="Solomon" userId="a816dd7139b9d880" providerId="LiveId" clId="{DFCCC8B6-7F82-40B7-9617-AF860343A041}" dt="2023-03-22T11:52:51.069" v="19374" actId="207"/>
          <ac:spMkLst>
            <pc:docMk/>
            <pc:sldMk cId="340076930" sldId="326"/>
            <ac:spMk id="2" creationId="{7341EE0F-BA50-5522-9594-CF46C39D9868}"/>
          </ac:spMkLst>
        </pc:spChg>
        <pc:spChg chg="mod">
          <ac:chgData name="Solomon" userId="a816dd7139b9d880" providerId="LiveId" clId="{DFCCC8B6-7F82-40B7-9617-AF860343A041}" dt="2023-03-20T21:57:46.844" v="17299"/>
          <ac:spMkLst>
            <pc:docMk/>
            <pc:sldMk cId="340076930" sldId="326"/>
            <ac:spMk id="3" creationId="{EA6CAB5D-D48F-597C-C6D8-6EFFAB522F05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40076930" sldId="326"/>
            <ac:spMk id="4" creationId="{577EE641-3AB3-694E-594E-01CFB7DB1A51}"/>
          </ac:spMkLst>
        </pc:spChg>
      </pc:sldChg>
      <pc:sldChg chg="modSp del mod">
        <pc:chgData name="Solomon" userId="a816dd7139b9d880" providerId="LiveId" clId="{DFCCC8B6-7F82-40B7-9617-AF860343A041}" dt="2023-03-20T22:51:33.347" v="18140" actId="47"/>
        <pc:sldMkLst>
          <pc:docMk/>
          <pc:sldMk cId="2272318360" sldId="327"/>
        </pc:sldMkLst>
        <pc:spChg chg="mod">
          <ac:chgData name="Solomon" userId="a816dd7139b9d880" providerId="LiveId" clId="{DFCCC8B6-7F82-40B7-9617-AF860343A041}" dt="2023-03-20T22:48:47.385" v="17997" actId="20577"/>
          <ac:spMkLst>
            <pc:docMk/>
            <pc:sldMk cId="2272318360" sldId="327"/>
            <ac:spMk id="2" creationId="{47E7525C-B25A-5775-7964-165FC59A7ED1}"/>
          </ac:spMkLst>
        </pc:spChg>
        <pc:spChg chg="mod">
          <ac:chgData name="Solomon" userId="a816dd7139b9d880" providerId="LiveId" clId="{DFCCC8B6-7F82-40B7-9617-AF860343A041}" dt="2023-03-20T21:57:46.844" v="17299"/>
          <ac:spMkLst>
            <pc:docMk/>
            <pc:sldMk cId="2272318360" sldId="327"/>
            <ac:spMk id="3" creationId="{BA937577-0472-F3D4-29C2-95898189BA85}"/>
          </ac:spMkLst>
        </pc:spChg>
      </pc:sldChg>
      <pc:sldChg chg="addSp delSp modSp mod setBg modClrScheme modAnim chgLayout">
        <pc:chgData name="Solomon" userId="a816dd7139b9d880" providerId="LiveId" clId="{DFCCC8B6-7F82-40B7-9617-AF860343A041}" dt="2023-03-22T15:24:50.458" v="20561"/>
        <pc:sldMkLst>
          <pc:docMk/>
          <pc:sldMk cId="131107957" sldId="328"/>
        </pc:sldMkLst>
        <pc:spChg chg="mod ord">
          <ac:chgData name="Solomon" userId="a816dd7139b9d880" providerId="LiveId" clId="{DFCCC8B6-7F82-40B7-9617-AF860343A041}" dt="2023-03-22T11:58:03.237" v="19479"/>
          <ac:spMkLst>
            <pc:docMk/>
            <pc:sldMk cId="131107957" sldId="328"/>
            <ac:spMk id="2" creationId="{83A14E56-137E-AFA3-4FFC-27A33FFA8181}"/>
          </ac:spMkLst>
        </pc:spChg>
        <pc:spChg chg="mod ord">
          <ac:chgData name="Solomon" userId="a816dd7139b9d880" providerId="LiveId" clId="{DFCCC8B6-7F82-40B7-9617-AF860343A041}" dt="2023-03-22T11:58:03.237" v="19479"/>
          <ac:spMkLst>
            <pc:docMk/>
            <pc:sldMk cId="131107957" sldId="328"/>
            <ac:spMk id="3" creationId="{32EF2130-A263-A02C-60E9-26A15B22E602}"/>
          </ac:spMkLst>
        </pc:spChg>
        <pc:spChg chg="add del mod">
          <ac:chgData name="Solomon" userId="a816dd7139b9d880" providerId="LiveId" clId="{DFCCC8B6-7F82-40B7-9617-AF860343A041}" dt="2023-03-22T11:56:27.224" v="19469" actId="478"/>
          <ac:spMkLst>
            <pc:docMk/>
            <pc:sldMk cId="131107957" sldId="328"/>
            <ac:spMk id="4" creationId="{F2F70863-04A7-8C3F-F36B-3C6F2A87182B}"/>
          </ac:spMkLst>
        </pc:spChg>
        <pc:spChg chg="add del mod ord">
          <ac:chgData name="Solomon" userId="a816dd7139b9d880" providerId="LiveId" clId="{DFCCC8B6-7F82-40B7-9617-AF860343A041}" dt="2023-03-22T11:56:07.498" v="19456" actId="700"/>
          <ac:spMkLst>
            <pc:docMk/>
            <pc:sldMk cId="131107957" sldId="328"/>
            <ac:spMk id="5" creationId="{27FCDA9A-5E51-94C4-C315-2658296A1710}"/>
          </ac:spMkLst>
        </pc:spChg>
        <pc:spChg chg="add del mod ord">
          <ac:chgData name="Solomon" userId="a816dd7139b9d880" providerId="LiveId" clId="{DFCCC8B6-7F82-40B7-9617-AF860343A041}" dt="2023-03-22T11:56:07.498" v="19456" actId="700"/>
          <ac:spMkLst>
            <pc:docMk/>
            <pc:sldMk cId="131107957" sldId="328"/>
            <ac:spMk id="6" creationId="{C4D39920-07EB-B857-8FB0-ADBDA23DE070}"/>
          </ac:spMkLst>
        </pc:spChg>
        <pc:spChg chg="add del mod ord">
          <ac:chgData name="Solomon" userId="a816dd7139b9d880" providerId="LiveId" clId="{DFCCC8B6-7F82-40B7-9617-AF860343A041}" dt="2023-03-22T11:56:07.498" v="19456" actId="700"/>
          <ac:spMkLst>
            <pc:docMk/>
            <pc:sldMk cId="131107957" sldId="328"/>
            <ac:spMk id="7" creationId="{613C89F4-6748-952C-BBA3-E6B3132B36A2}"/>
          </ac:spMkLst>
        </pc:spChg>
        <pc:spChg chg="add mod ord">
          <ac:chgData name="Solomon" userId="a816dd7139b9d880" providerId="LiveId" clId="{DFCCC8B6-7F82-40B7-9617-AF860343A041}" dt="2023-03-22T12:41:57.309" v="20003" actId="20577"/>
          <ac:spMkLst>
            <pc:docMk/>
            <pc:sldMk cId="131107957" sldId="328"/>
            <ac:spMk id="8" creationId="{C3588C88-CDD5-3C67-7533-5D93E59C906C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31107957" sldId="328"/>
            <ac:spMk id="9" creationId="{5ECAD534-6830-4531-750B-2280C7AA8757}"/>
          </ac:spMkLst>
        </pc:spChg>
        <pc:spChg chg="add del">
          <ac:chgData name="Solomon" userId="a816dd7139b9d880" providerId="LiveId" clId="{DFCCC8B6-7F82-40B7-9617-AF860343A041}" dt="2023-03-22T11:58:03.237" v="19479"/>
          <ac:spMkLst>
            <pc:docMk/>
            <pc:sldMk cId="131107957" sldId="328"/>
            <ac:spMk id="1042" creationId="{6288FC2F-B192-42B2-90BE-517E1039BE0B}"/>
          </ac:spMkLst>
        </pc:spChg>
        <pc:grpChg chg="add del">
          <ac:chgData name="Solomon" userId="a816dd7139b9d880" providerId="LiveId" clId="{DFCCC8B6-7F82-40B7-9617-AF860343A041}" dt="2023-03-22T11:58:03.237" v="19479"/>
          <ac:grpSpMkLst>
            <pc:docMk/>
            <pc:sldMk cId="131107957" sldId="328"/>
            <ac:grpSpMk id="1031" creationId="{E5D4A15D-C852-47D7-A7E3-7F8FEE9FCA9D}"/>
          </ac:grpSpMkLst>
        </pc:grpChg>
        <pc:picChg chg="add del">
          <ac:chgData name="Solomon" userId="a816dd7139b9d880" providerId="LiveId" clId="{DFCCC8B6-7F82-40B7-9617-AF860343A041}" dt="2023-03-20T23:14:31.932" v="19281" actId="26606"/>
          <ac:picMkLst>
            <pc:docMk/>
            <pc:sldMk cId="131107957" sldId="328"/>
            <ac:picMk id="7" creationId="{858D40C7-CDC4-5065-45F9-A5E601D49295}"/>
          </ac:picMkLst>
        </pc:picChg>
        <pc:picChg chg="add del mod">
          <ac:chgData name="Solomon" userId="a816dd7139b9d880" providerId="LiveId" clId="{DFCCC8B6-7F82-40B7-9617-AF860343A041}" dt="2023-03-22T12:01:05.522" v="19483" actId="478"/>
          <ac:picMkLst>
            <pc:docMk/>
            <pc:sldMk cId="131107957" sldId="328"/>
            <ac:picMk id="1026" creationId="{CBF710AD-5C71-C1B8-9CA4-EE848435352E}"/>
          </ac:picMkLst>
        </pc:picChg>
        <pc:picChg chg="add mod">
          <ac:chgData name="Solomon" userId="a816dd7139b9d880" providerId="LiveId" clId="{DFCCC8B6-7F82-40B7-9617-AF860343A041}" dt="2023-03-22T12:40:40.899" v="19943" actId="1076"/>
          <ac:picMkLst>
            <pc:docMk/>
            <pc:sldMk cId="131107957" sldId="328"/>
            <ac:picMk id="1028" creationId="{21CB72CE-F3AB-ABC0-5728-95830A7818B1}"/>
          </ac:picMkLst>
        </pc:picChg>
      </pc:sldChg>
      <pc:sldChg chg="addSp delSp modSp mod">
        <pc:chgData name="Solomon" userId="a816dd7139b9d880" providerId="LiveId" clId="{DFCCC8B6-7F82-40B7-9617-AF860343A041}" dt="2023-03-22T15:24:50.458" v="20561"/>
        <pc:sldMkLst>
          <pc:docMk/>
          <pc:sldMk cId="1224801242" sldId="329"/>
        </pc:sldMkLst>
        <pc:spChg chg="mod">
          <ac:chgData name="Solomon" userId="a816dd7139b9d880" providerId="LiveId" clId="{DFCCC8B6-7F82-40B7-9617-AF860343A041}" dt="2023-03-22T11:52:09.455" v="19360" actId="207"/>
          <ac:spMkLst>
            <pc:docMk/>
            <pc:sldMk cId="1224801242" sldId="329"/>
            <ac:spMk id="2" creationId="{3B1335B1-6FD5-E40F-51E2-3AFBB8A3744B}"/>
          </ac:spMkLst>
        </pc:spChg>
        <pc:spChg chg="mod">
          <ac:chgData name="Solomon" userId="a816dd7139b9d880" providerId="LiveId" clId="{DFCCC8B6-7F82-40B7-9617-AF860343A041}" dt="2023-03-20T21:57:46.844" v="17299"/>
          <ac:spMkLst>
            <pc:docMk/>
            <pc:sldMk cId="1224801242" sldId="329"/>
            <ac:spMk id="3" creationId="{E4CE4A9B-14A2-881A-1E3C-0B3426C2B13A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224801242" sldId="329"/>
            <ac:spMk id="4" creationId="{EC48E098-FC15-A0C8-23C7-1A32A690246E}"/>
          </ac:spMkLst>
        </pc:spChg>
      </pc:sldChg>
      <pc:sldChg chg="addSp delSp modSp mod">
        <pc:chgData name="Solomon" userId="a816dd7139b9d880" providerId="LiveId" clId="{DFCCC8B6-7F82-40B7-9617-AF860343A041}" dt="2023-03-22T16:15:25.508" v="21331" actId="20577"/>
        <pc:sldMkLst>
          <pc:docMk/>
          <pc:sldMk cId="2250602598" sldId="330"/>
        </pc:sldMkLst>
        <pc:spChg chg="mod">
          <ac:chgData name="Solomon" userId="a816dd7139b9d880" providerId="LiveId" clId="{DFCCC8B6-7F82-40B7-9617-AF860343A041}" dt="2023-03-22T11:52:12.601" v="19361" actId="207"/>
          <ac:spMkLst>
            <pc:docMk/>
            <pc:sldMk cId="2250602598" sldId="330"/>
            <ac:spMk id="2" creationId="{1CBE2F93-2219-11D5-8592-4EB0799CDAE3}"/>
          </ac:spMkLst>
        </pc:spChg>
        <pc:spChg chg="mod">
          <ac:chgData name="Solomon" userId="a816dd7139b9d880" providerId="LiveId" clId="{DFCCC8B6-7F82-40B7-9617-AF860343A041}" dt="2023-03-22T16:15:25.508" v="21331" actId="20577"/>
          <ac:spMkLst>
            <pc:docMk/>
            <pc:sldMk cId="2250602598" sldId="330"/>
            <ac:spMk id="3" creationId="{1D58AE61-4F81-F26A-CEBB-1D8862AA9791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2250602598" sldId="330"/>
            <ac:spMk id="4" creationId="{72AFEC09-81E5-A2AC-0AD9-36EDBF704BBA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2250602598" sldId="330"/>
            <ac:spMk id="7" creationId="{B96538EA-F257-2AE1-D275-D5A1C84EE68B}"/>
          </ac:spMkLst>
        </pc:spChg>
      </pc:sldChg>
      <pc:sldChg chg="addSp delSp modSp new mod">
        <pc:chgData name="Solomon" userId="a816dd7139b9d880" providerId="LiveId" clId="{DFCCC8B6-7F82-40B7-9617-AF860343A041}" dt="2023-03-22T16:04:17.018" v="21221" actId="21"/>
        <pc:sldMkLst>
          <pc:docMk/>
          <pc:sldMk cId="429962215" sldId="331"/>
        </pc:sldMkLst>
        <pc:spChg chg="mod">
          <ac:chgData name="Solomon" userId="a816dd7139b9d880" providerId="LiveId" clId="{DFCCC8B6-7F82-40B7-9617-AF860343A041}" dt="2023-03-22T12:45:23.201" v="20018" actId="207"/>
          <ac:spMkLst>
            <pc:docMk/>
            <pc:sldMk cId="429962215" sldId="331"/>
            <ac:spMk id="2" creationId="{5C31E985-C6D3-217B-A02A-533743D289F2}"/>
          </ac:spMkLst>
        </pc:spChg>
        <pc:spChg chg="mod">
          <ac:chgData name="Solomon" userId="a816dd7139b9d880" providerId="LiveId" clId="{DFCCC8B6-7F82-40B7-9617-AF860343A041}" dt="2023-03-22T12:45:18.813" v="20017" actId="26606"/>
          <ac:spMkLst>
            <pc:docMk/>
            <pc:sldMk cId="429962215" sldId="331"/>
            <ac:spMk id="3" creationId="{DC602DDB-B236-5961-4F35-969C148CD16C}"/>
          </ac:spMkLst>
        </pc:spChg>
        <pc:spChg chg="add del mod ord">
          <ac:chgData name="Solomon" userId="a816dd7139b9d880" providerId="LiveId" clId="{DFCCC8B6-7F82-40B7-9617-AF860343A041}" dt="2023-03-22T16:04:17.018" v="21221" actId="21"/>
          <ac:spMkLst>
            <pc:docMk/>
            <pc:sldMk cId="429962215" sldId="331"/>
            <ac:spMk id="6" creationId="{69279D72-9FE6-88C6-4A53-C29F352B3273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429962215" sldId="331"/>
            <ac:spMk id="9" creationId="{1ACCE1F6-641B-9A54-530C-13330EF98FC3}"/>
          </ac:spMkLst>
        </pc:spChg>
        <pc:picChg chg="add mod modCrop">
          <ac:chgData name="Solomon" userId="a816dd7139b9d880" providerId="LiveId" clId="{DFCCC8B6-7F82-40B7-9617-AF860343A041}" dt="2023-03-22T12:45:57.055" v="20025" actId="18131"/>
          <ac:picMkLst>
            <pc:docMk/>
            <pc:sldMk cId="429962215" sldId="331"/>
            <ac:picMk id="5" creationId="{B02FAEFC-0200-A225-30CA-3E0A6B18256C}"/>
          </ac:picMkLst>
        </pc:picChg>
        <pc:picChg chg="add mod">
          <ac:chgData name="Solomon" userId="a816dd7139b9d880" providerId="LiveId" clId="{DFCCC8B6-7F82-40B7-9617-AF860343A041}" dt="2023-03-22T12:45:18.813" v="20017" actId="26606"/>
          <ac:picMkLst>
            <pc:docMk/>
            <pc:sldMk cId="429962215" sldId="331"/>
            <ac:picMk id="8" creationId="{32623ED8-324C-1683-F989-5DA0F5183752}"/>
          </ac:picMkLst>
        </pc:picChg>
        <pc:picChg chg="del">
          <ac:chgData name="Solomon" userId="a816dd7139b9d880" providerId="LiveId" clId="{DFCCC8B6-7F82-40B7-9617-AF860343A041}" dt="2023-03-22T12:45:15.282" v="20015" actId="478"/>
          <ac:picMkLst>
            <pc:docMk/>
            <pc:sldMk cId="429962215" sldId="331"/>
            <ac:picMk id="1026" creationId="{E32BE8DC-B88A-0888-EA80-8B0E7D791B8D}"/>
          </ac:picMkLst>
        </pc:picChg>
        <pc:picChg chg="del">
          <ac:chgData name="Solomon" userId="a816dd7139b9d880" providerId="LiveId" clId="{DFCCC8B6-7F82-40B7-9617-AF860343A041}" dt="2023-03-22T12:45:15.818" v="20016" actId="478"/>
          <ac:picMkLst>
            <pc:docMk/>
            <pc:sldMk cId="429962215" sldId="331"/>
            <ac:picMk id="1028" creationId="{C00D5813-F1FE-0BDE-0501-B10FA8E1F7A0}"/>
          </ac:picMkLst>
        </pc:picChg>
      </pc:sldChg>
      <pc:sldChg chg="addSp delSp modSp add mod">
        <pc:chgData name="Solomon" userId="a816dd7139b9d880" providerId="LiveId" clId="{DFCCC8B6-7F82-40B7-9617-AF860343A041}" dt="2023-03-22T15:24:50.458" v="20561"/>
        <pc:sldMkLst>
          <pc:docMk/>
          <pc:sldMk cId="659542028" sldId="332"/>
        </pc:sldMkLst>
        <pc:spChg chg="mod">
          <ac:chgData name="Solomon" userId="a816dd7139b9d880" providerId="LiveId" clId="{DFCCC8B6-7F82-40B7-9617-AF860343A041}" dt="2023-03-22T11:52:28.006" v="19366" actId="207"/>
          <ac:spMkLst>
            <pc:docMk/>
            <pc:sldMk cId="659542028" sldId="332"/>
            <ac:spMk id="2" creationId="{0D943968-6C6C-11AB-A1B9-638C95D69C3C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659542028" sldId="332"/>
            <ac:spMk id="4" creationId="{9AC04A4A-4257-4FA2-DEA2-9FE93F703A5C}"/>
          </ac:spMkLst>
        </pc:spChg>
      </pc:sldChg>
      <pc:sldChg chg="addSp delSp modSp add del mod">
        <pc:chgData name="Solomon" userId="a816dd7139b9d880" providerId="LiveId" clId="{DFCCC8B6-7F82-40B7-9617-AF860343A041}" dt="2023-03-20T22:42:39.621" v="17846" actId="47"/>
        <pc:sldMkLst>
          <pc:docMk/>
          <pc:sldMk cId="655079041" sldId="333"/>
        </pc:sldMkLst>
        <pc:spChg chg="mod">
          <ac:chgData name="Solomon" userId="a816dd7139b9d880" providerId="LiveId" clId="{DFCCC8B6-7F82-40B7-9617-AF860343A041}" dt="2023-03-20T22:14:01.340" v="17567" actId="20577"/>
          <ac:spMkLst>
            <pc:docMk/>
            <pc:sldMk cId="655079041" sldId="333"/>
            <ac:spMk id="2" creationId="{F99062E7-C0A2-850F-B610-A895086197DE}"/>
          </ac:spMkLst>
        </pc:spChg>
        <pc:spChg chg="del mod">
          <ac:chgData name="Solomon" userId="a816dd7139b9d880" providerId="LiveId" clId="{DFCCC8B6-7F82-40B7-9617-AF860343A041}" dt="2023-03-20T22:42:01.703" v="17838"/>
          <ac:spMkLst>
            <pc:docMk/>
            <pc:sldMk cId="655079041" sldId="333"/>
            <ac:spMk id="3" creationId="{1C502EE7-4F1B-3D70-7B83-CB5130756A69}"/>
          </ac:spMkLst>
        </pc:spChg>
        <pc:spChg chg="add del mod">
          <ac:chgData name="Solomon" userId="a816dd7139b9d880" providerId="LiveId" clId="{DFCCC8B6-7F82-40B7-9617-AF860343A041}" dt="2023-03-20T22:13:52.060" v="17538" actId="478"/>
          <ac:spMkLst>
            <pc:docMk/>
            <pc:sldMk cId="655079041" sldId="333"/>
            <ac:spMk id="4" creationId="{9BAA3D0B-9D53-4B21-CCE2-3AB9EEB06BB4}"/>
          </ac:spMkLst>
        </pc:spChg>
        <pc:spChg chg="add mod">
          <ac:chgData name="Solomon" userId="a816dd7139b9d880" providerId="LiveId" clId="{DFCCC8B6-7F82-40B7-9617-AF860343A041}" dt="2023-03-20T22:42:37.820" v="17845" actId="21"/>
          <ac:spMkLst>
            <pc:docMk/>
            <pc:sldMk cId="655079041" sldId="333"/>
            <ac:spMk id="9" creationId="{427C525B-B316-8B5C-3A7E-5FF57B38856D}"/>
          </ac:spMkLst>
        </pc:spChg>
        <pc:picChg chg="del">
          <ac:chgData name="Solomon" userId="a816dd7139b9d880" providerId="LiveId" clId="{DFCCC8B6-7F82-40B7-9617-AF860343A041}" dt="2023-03-20T22:12:37.745" v="17533" actId="478"/>
          <ac:picMkLst>
            <pc:docMk/>
            <pc:sldMk cId="655079041" sldId="333"/>
            <ac:picMk id="6" creationId="{724CA1B9-F6EF-1265-CADB-0E3E3729CB65}"/>
          </ac:picMkLst>
        </pc:picChg>
        <pc:picChg chg="add del mod">
          <ac:chgData name="Solomon" userId="a816dd7139b9d880" providerId="LiveId" clId="{DFCCC8B6-7F82-40B7-9617-AF860343A041}" dt="2023-03-20T22:42:37.820" v="17845" actId="21"/>
          <ac:picMkLst>
            <pc:docMk/>
            <pc:sldMk cId="655079041" sldId="333"/>
            <ac:picMk id="7" creationId="{8B33FCFA-E978-A09D-23D3-17E4E6284578}"/>
          </ac:picMkLst>
        </pc:picChg>
        <pc:picChg chg="del">
          <ac:chgData name="Solomon" userId="a816dd7139b9d880" providerId="LiveId" clId="{DFCCC8B6-7F82-40B7-9617-AF860343A041}" dt="2023-03-20T22:12:36.964" v="17532" actId="478"/>
          <ac:picMkLst>
            <pc:docMk/>
            <pc:sldMk cId="655079041" sldId="333"/>
            <ac:picMk id="12" creationId="{BF563AFD-CFBF-E69C-830B-21F5E159E0EF}"/>
          </ac:picMkLst>
        </pc:picChg>
      </pc:sldChg>
      <pc:sldChg chg="addSp delSp modSp new mod ord">
        <pc:chgData name="Solomon" userId="a816dd7139b9d880" providerId="LiveId" clId="{DFCCC8B6-7F82-40B7-9617-AF860343A041}" dt="2023-03-22T15:24:50.458" v="20561"/>
        <pc:sldMkLst>
          <pc:docMk/>
          <pc:sldMk cId="672991269" sldId="334"/>
        </pc:sldMkLst>
        <pc:spChg chg="mod">
          <ac:chgData name="Solomon" userId="a816dd7139b9d880" providerId="LiveId" clId="{DFCCC8B6-7F82-40B7-9617-AF860343A041}" dt="2023-03-22T11:51:52.917" v="19355" actId="207"/>
          <ac:spMkLst>
            <pc:docMk/>
            <pc:sldMk cId="672991269" sldId="334"/>
            <ac:spMk id="2" creationId="{5A407BB0-3C4A-9983-E170-17B31AA62AC2}"/>
          </ac:spMkLst>
        </pc:spChg>
        <pc:spChg chg="mod">
          <ac:chgData name="Solomon" userId="a816dd7139b9d880" providerId="LiveId" clId="{DFCCC8B6-7F82-40B7-9617-AF860343A041}" dt="2023-03-20T23:14:44.820" v="19291" actId="13926"/>
          <ac:spMkLst>
            <pc:docMk/>
            <pc:sldMk cId="672991269" sldId="334"/>
            <ac:spMk id="3" creationId="{4BB41F9F-4325-9E31-A407-31DC2CFB6B51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672991269" sldId="334"/>
            <ac:spMk id="3" creationId="{4E98F7BE-393C-B968-1E89-8B437C280A0D}"/>
          </ac:spMkLst>
        </pc:spChg>
      </pc:sldChg>
      <pc:sldChg chg="addSp delSp modSp new mod">
        <pc:chgData name="Solomon" userId="a816dd7139b9d880" providerId="LiveId" clId="{DFCCC8B6-7F82-40B7-9617-AF860343A041}" dt="2023-03-22T15:24:50.458" v="20561"/>
        <pc:sldMkLst>
          <pc:docMk/>
          <pc:sldMk cId="4191094844" sldId="335"/>
        </pc:sldMkLst>
        <pc:spChg chg="mod">
          <ac:chgData name="Solomon" userId="a816dd7139b9d880" providerId="LiveId" clId="{DFCCC8B6-7F82-40B7-9617-AF860343A041}" dt="2023-03-22T11:53:26.791" v="19385" actId="207"/>
          <ac:spMkLst>
            <pc:docMk/>
            <pc:sldMk cId="4191094844" sldId="335"/>
            <ac:spMk id="2" creationId="{715EF065-161D-B5CD-3DB2-7E208C0CCC99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4191094844" sldId="335"/>
            <ac:spMk id="4" creationId="{6F26107B-8984-BB0D-A795-72D4740553BD}"/>
          </ac:spMkLst>
        </pc:spChg>
      </pc:sldChg>
      <pc:sldChg chg="addSp delSp modSp new mod ord">
        <pc:chgData name="Solomon" userId="a816dd7139b9d880" providerId="LiveId" clId="{DFCCC8B6-7F82-40B7-9617-AF860343A041}" dt="2023-03-22T15:24:50.458" v="20561"/>
        <pc:sldMkLst>
          <pc:docMk/>
          <pc:sldMk cId="3348977333" sldId="336"/>
        </pc:sldMkLst>
        <pc:spChg chg="mod">
          <ac:chgData name="Solomon" userId="a816dd7139b9d880" providerId="LiveId" clId="{DFCCC8B6-7F82-40B7-9617-AF860343A041}" dt="2023-03-22T11:53:44.326" v="19391" actId="207"/>
          <ac:spMkLst>
            <pc:docMk/>
            <pc:sldMk cId="3348977333" sldId="336"/>
            <ac:spMk id="2" creationId="{238F8F2A-41E3-B156-D78D-E4B0D6B61168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348977333" sldId="336"/>
            <ac:spMk id="4" creationId="{679C2984-924B-529F-E8E6-7FE223BB3B47}"/>
          </ac:spMkLst>
        </pc:spChg>
      </pc:sldChg>
      <pc:sldChg chg="addSp delSp modSp new mod setBg">
        <pc:chgData name="Solomon" userId="a816dd7139b9d880" providerId="LiveId" clId="{DFCCC8B6-7F82-40B7-9617-AF860343A041}" dt="2023-03-22T15:24:50.458" v="20561"/>
        <pc:sldMkLst>
          <pc:docMk/>
          <pc:sldMk cId="426904213" sldId="337"/>
        </pc:sldMkLst>
        <pc:spChg chg="mod">
          <ac:chgData name="Solomon" userId="a816dd7139b9d880" providerId="LiveId" clId="{DFCCC8B6-7F82-40B7-9617-AF860343A041}" dt="2023-03-22T11:51:43.888" v="19352" actId="207"/>
          <ac:spMkLst>
            <pc:docMk/>
            <pc:sldMk cId="426904213" sldId="337"/>
            <ac:spMk id="2" creationId="{9F24B6FC-5EE3-32CA-1C08-31F97C5B287D}"/>
          </ac:spMkLst>
        </pc:spChg>
        <pc:spChg chg="mod">
          <ac:chgData name="Solomon" userId="a816dd7139b9d880" providerId="LiveId" clId="{DFCCC8B6-7F82-40B7-9617-AF860343A041}" dt="2023-03-20T23:11:07.202" v="19151" actId="20577"/>
          <ac:spMkLst>
            <pc:docMk/>
            <pc:sldMk cId="426904213" sldId="337"/>
            <ac:spMk id="3" creationId="{082AF9DE-D480-D25F-1B37-A97D2C93A677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426904213" sldId="337"/>
            <ac:spMk id="5" creationId="{43485D48-3BC4-B3C3-0CCF-63BF2D88FB89}"/>
          </ac:spMkLst>
        </pc:spChg>
        <pc:picChg chg="add mod">
          <ac:chgData name="Solomon" userId="a816dd7139b9d880" providerId="LiveId" clId="{DFCCC8B6-7F82-40B7-9617-AF860343A041}" dt="2023-03-20T22:42:43.951" v="17850" actId="26606"/>
          <ac:picMkLst>
            <pc:docMk/>
            <pc:sldMk cId="426904213" sldId="337"/>
            <ac:picMk id="4" creationId="{70EEE25A-5C04-0318-634A-64EB8A86C56E}"/>
          </ac:picMkLst>
        </pc:picChg>
      </pc:sldChg>
      <pc:sldChg chg="new del ord">
        <pc:chgData name="Solomon" userId="a816dd7139b9d880" providerId="LiveId" clId="{DFCCC8B6-7F82-40B7-9617-AF860343A041}" dt="2023-03-20T22:49:18.335" v="18001" actId="47"/>
        <pc:sldMkLst>
          <pc:docMk/>
          <pc:sldMk cId="452938771" sldId="338"/>
        </pc:sldMkLst>
      </pc:sldChg>
      <pc:sldChg chg="addSp delSp modSp add mod setBg modAnim">
        <pc:chgData name="Solomon" userId="a816dd7139b9d880" providerId="LiveId" clId="{DFCCC8B6-7F82-40B7-9617-AF860343A041}" dt="2023-03-22T16:02:51.674" v="21219"/>
        <pc:sldMkLst>
          <pc:docMk/>
          <pc:sldMk cId="1738523894" sldId="338"/>
        </pc:sldMkLst>
        <pc:spChg chg="mod">
          <ac:chgData name="Solomon" userId="a816dd7139b9d880" providerId="LiveId" clId="{DFCCC8B6-7F82-40B7-9617-AF860343A041}" dt="2023-03-22T11:53:32.030" v="19387" actId="207"/>
          <ac:spMkLst>
            <pc:docMk/>
            <pc:sldMk cId="1738523894" sldId="338"/>
            <ac:spMk id="2" creationId="{4D8FF476-11E2-0B98-8DCA-9A81BD5B40C1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738523894" sldId="338"/>
            <ac:spMk id="3" creationId="{5D447A51-A116-ABDE-2C0B-59DE5F0BFD5F}"/>
          </ac:spMkLst>
        </pc:spChg>
        <pc:graphicFrameChg chg="mod modGraphic">
          <ac:chgData name="Solomon" userId="a816dd7139b9d880" providerId="LiveId" clId="{DFCCC8B6-7F82-40B7-9617-AF860343A041}" dt="2023-03-22T16:02:51.674" v="21219"/>
          <ac:graphicFrameMkLst>
            <pc:docMk/>
            <pc:sldMk cId="1738523894" sldId="338"/>
            <ac:graphicFrameMk id="5" creationId="{EE16A6BF-A411-047D-45B9-694AB65C759A}"/>
          </ac:graphicFrameMkLst>
        </pc:graphicFrameChg>
        <pc:picChg chg="add mod">
          <ac:chgData name="Solomon" userId="a816dd7139b9d880" providerId="LiveId" clId="{DFCCC8B6-7F82-40B7-9617-AF860343A041}" dt="2023-03-20T22:54:03.911" v="18175" actId="1076"/>
          <ac:picMkLst>
            <pc:docMk/>
            <pc:sldMk cId="1738523894" sldId="338"/>
            <ac:picMk id="4" creationId="{48D971C9-02FC-D1A5-EE1B-07C875331B0B}"/>
          </ac:picMkLst>
        </pc:picChg>
        <pc:picChg chg="add mod">
          <ac:chgData name="Solomon" userId="a816dd7139b9d880" providerId="LiveId" clId="{DFCCC8B6-7F82-40B7-9617-AF860343A041}" dt="2023-03-20T22:54:11.725" v="18177" actId="1076"/>
          <ac:picMkLst>
            <pc:docMk/>
            <pc:sldMk cId="1738523894" sldId="338"/>
            <ac:picMk id="6" creationId="{F97F767E-4CC5-8AB5-B1FB-FF2BF8096691}"/>
          </ac:picMkLst>
        </pc:picChg>
        <pc:picChg chg="add mod">
          <ac:chgData name="Solomon" userId="a816dd7139b9d880" providerId="LiveId" clId="{DFCCC8B6-7F82-40B7-9617-AF860343A041}" dt="2023-03-20T22:54:18.014" v="18179" actId="1076"/>
          <ac:picMkLst>
            <pc:docMk/>
            <pc:sldMk cId="1738523894" sldId="338"/>
            <ac:picMk id="7" creationId="{BA0CFE98-43FA-B421-0090-E3DC0F4155B9}"/>
          </ac:picMkLst>
        </pc:picChg>
      </pc:sldChg>
      <pc:sldChg chg="addSp delSp modSp new mod">
        <pc:chgData name="Solomon" userId="a816dd7139b9d880" providerId="LiveId" clId="{DFCCC8B6-7F82-40B7-9617-AF860343A041}" dt="2023-03-22T15:24:50.458" v="20561"/>
        <pc:sldMkLst>
          <pc:docMk/>
          <pc:sldMk cId="468754559" sldId="339"/>
        </pc:sldMkLst>
        <pc:spChg chg="mod">
          <ac:chgData name="Solomon" userId="a816dd7139b9d880" providerId="LiveId" clId="{DFCCC8B6-7F82-40B7-9617-AF860343A041}" dt="2023-03-22T11:52:06.292" v="19359" actId="207"/>
          <ac:spMkLst>
            <pc:docMk/>
            <pc:sldMk cId="468754559" sldId="339"/>
            <ac:spMk id="2" creationId="{14A06B8C-8E25-01EF-4F74-25F04069B6DE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468754559" sldId="339"/>
            <ac:spMk id="4" creationId="{B74F1514-6152-1C36-DA57-5F3BCE48525A}"/>
          </ac:spMkLst>
        </pc:spChg>
      </pc:sldChg>
      <pc:sldChg chg="addSp delSp modSp mod">
        <pc:chgData name="Solomon" userId="a816dd7139b9d880" providerId="LiveId" clId="{DFCCC8B6-7F82-40B7-9617-AF860343A041}" dt="2023-03-22T16:16:32.524" v="21392" actId="14"/>
        <pc:sldMkLst>
          <pc:docMk/>
          <pc:sldMk cId="3344818875" sldId="340"/>
        </pc:sldMkLst>
        <pc:spChg chg="mod">
          <ac:chgData name="Solomon" userId="a816dd7139b9d880" providerId="LiveId" clId="{DFCCC8B6-7F82-40B7-9617-AF860343A041}" dt="2023-03-22T11:52:15.952" v="19362" actId="207"/>
          <ac:spMkLst>
            <pc:docMk/>
            <pc:sldMk cId="3344818875" sldId="340"/>
            <ac:spMk id="2" creationId="{1CBE2F93-2219-11D5-8592-4EB0799CDAE3}"/>
          </ac:spMkLst>
        </pc:spChg>
        <pc:spChg chg="mod">
          <ac:chgData name="Solomon" userId="a816dd7139b9d880" providerId="LiveId" clId="{DFCCC8B6-7F82-40B7-9617-AF860343A041}" dt="2023-03-22T16:16:32.524" v="21392" actId="14"/>
          <ac:spMkLst>
            <pc:docMk/>
            <pc:sldMk cId="3344818875" sldId="340"/>
            <ac:spMk id="3" creationId="{1D58AE61-4F81-F26A-CEBB-1D8862AA9791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344818875" sldId="340"/>
            <ac:spMk id="4" creationId="{40915401-D6AE-2CFB-ADA1-217EFB975E97}"/>
          </ac:spMkLst>
        </pc:spChg>
      </pc:sldChg>
      <pc:sldChg chg="addSp delSp modSp mod">
        <pc:chgData name="Solomon" userId="a816dd7139b9d880" providerId="LiveId" clId="{DFCCC8B6-7F82-40B7-9617-AF860343A041}" dt="2023-03-22T15:24:50.458" v="20561"/>
        <pc:sldMkLst>
          <pc:docMk/>
          <pc:sldMk cId="3203378354" sldId="341"/>
        </pc:sldMkLst>
        <pc:spChg chg="mod">
          <ac:chgData name="Solomon" userId="a816dd7139b9d880" providerId="LiveId" clId="{DFCCC8B6-7F82-40B7-9617-AF860343A041}" dt="2023-03-22T11:53:23.547" v="19384" actId="207"/>
          <ac:spMkLst>
            <pc:docMk/>
            <pc:sldMk cId="3203378354" sldId="341"/>
            <ac:spMk id="2" creationId="{5E9F2F4B-9325-8BF7-BD17-2372023652F9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3203378354" sldId="341"/>
            <ac:spMk id="4" creationId="{98FB2BC7-03A9-8404-D9F0-4ED7D581661B}"/>
          </ac:spMkLst>
        </pc:spChg>
      </pc:sldChg>
      <pc:sldChg chg="addSp delSp modSp add mod">
        <pc:chgData name="Solomon" userId="a816dd7139b9d880" providerId="LiveId" clId="{DFCCC8B6-7F82-40B7-9617-AF860343A041}" dt="2023-03-22T16:37:22.091" v="21526" actId="20577"/>
        <pc:sldMkLst>
          <pc:docMk/>
          <pc:sldMk cId="1326986515" sldId="342"/>
        </pc:sldMkLst>
        <pc:spChg chg="mod">
          <ac:chgData name="Solomon" userId="a816dd7139b9d880" providerId="LiveId" clId="{DFCCC8B6-7F82-40B7-9617-AF860343A041}" dt="2023-03-22T16:37:22.091" v="21526" actId="20577"/>
          <ac:spMkLst>
            <pc:docMk/>
            <pc:sldMk cId="1326986515" sldId="342"/>
            <ac:spMk id="3" creationId="{E7D86F67-74B9-8E8F-06B9-4CA068AD1059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326986515" sldId="342"/>
            <ac:spMk id="4" creationId="{4C337992-0A65-CFDD-53AC-2B265FC56A43}"/>
          </ac:spMkLst>
        </pc:spChg>
      </pc:sldChg>
      <pc:sldChg chg="addSp delSp modSp add mod">
        <pc:chgData name="Solomon" userId="a816dd7139b9d880" providerId="LiveId" clId="{DFCCC8B6-7F82-40B7-9617-AF860343A041}" dt="2023-03-22T15:24:50.458" v="20561"/>
        <pc:sldMkLst>
          <pc:docMk/>
          <pc:sldMk cId="1605827308" sldId="343"/>
        </pc:sldMkLst>
        <pc:spChg chg="mod">
          <ac:chgData name="Solomon" userId="a816dd7139b9d880" providerId="LiveId" clId="{DFCCC8B6-7F82-40B7-9617-AF860343A041}" dt="2023-03-22T15:10:57.386" v="20293" actId="20577"/>
          <ac:spMkLst>
            <pc:docMk/>
            <pc:sldMk cId="1605827308" sldId="343"/>
            <ac:spMk id="2" creationId="{7341EE0F-BA50-5522-9594-CF46C39D9868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605827308" sldId="343"/>
            <ac:spMk id="4" creationId="{28AF404F-DFA7-1055-CBB2-54CB00FF54CB}"/>
          </ac:spMkLst>
        </pc:spChg>
      </pc:sldChg>
      <pc:sldChg chg="addSp delSp modSp add mod">
        <pc:chgData name="Solomon" userId="a816dd7139b9d880" providerId="LiveId" clId="{DFCCC8B6-7F82-40B7-9617-AF860343A041}" dt="2023-03-22T15:24:50.458" v="20561"/>
        <pc:sldMkLst>
          <pc:docMk/>
          <pc:sldMk cId="1495829464" sldId="344"/>
        </pc:sldMkLst>
        <pc:spChg chg="mod">
          <ac:chgData name="Solomon" userId="a816dd7139b9d880" providerId="LiveId" clId="{DFCCC8B6-7F82-40B7-9617-AF860343A041}" dt="2023-03-22T15:11:19.883" v="20314" actId="20577"/>
          <ac:spMkLst>
            <pc:docMk/>
            <pc:sldMk cId="1495829464" sldId="344"/>
            <ac:spMk id="2" creationId="{7341EE0F-BA50-5522-9594-CF46C39D9868}"/>
          </ac:spMkLst>
        </pc:spChg>
        <pc:spChg chg="add del">
          <ac:chgData name="Solomon" userId="a816dd7139b9d880" providerId="LiveId" clId="{DFCCC8B6-7F82-40B7-9617-AF860343A041}" dt="2023-03-22T15:24:50.458" v="20561"/>
          <ac:spMkLst>
            <pc:docMk/>
            <pc:sldMk cId="1495829464" sldId="344"/>
            <ac:spMk id="4" creationId="{7EF3FCF3-DA87-994E-D8BB-366C44379D36}"/>
          </ac:spMkLst>
        </pc:spChg>
      </pc:sldChg>
      <pc:sldChg chg="add del">
        <pc:chgData name="Solomon" userId="a816dd7139b9d880" providerId="LiveId" clId="{DFCCC8B6-7F82-40B7-9617-AF860343A041}" dt="2023-03-22T15:11:11.299" v="20295" actId="2890"/>
        <pc:sldMkLst>
          <pc:docMk/>
          <pc:sldMk cId="3963970650" sldId="344"/>
        </pc:sldMkLst>
      </pc:sldChg>
      <pc:sldChg chg="modSp add mod ord">
        <pc:chgData name="Solomon" userId="a816dd7139b9d880" providerId="LiveId" clId="{DFCCC8B6-7F82-40B7-9617-AF860343A041}" dt="2023-03-22T16:42:09.397" v="21541" actId="18131"/>
        <pc:sldMkLst>
          <pc:docMk/>
          <pc:sldMk cId="3750045806" sldId="345"/>
        </pc:sldMkLst>
        <pc:spChg chg="mod">
          <ac:chgData name="Solomon" userId="a816dd7139b9d880" providerId="LiveId" clId="{DFCCC8B6-7F82-40B7-9617-AF860343A041}" dt="2023-03-22T15:52:21.097" v="20807" actId="20577"/>
          <ac:spMkLst>
            <pc:docMk/>
            <pc:sldMk cId="3750045806" sldId="345"/>
            <ac:spMk id="2" creationId="{E4A5E3E3-F440-FEEA-4D69-ADF8ACDB568E}"/>
          </ac:spMkLst>
        </pc:spChg>
        <pc:spChg chg="mod">
          <ac:chgData name="Solomon" userId="a816dd7139b9d880" providerId="LiveId" clId="{DFCCC8B6-7F82-40B7-9617-AF860343A041}" dt="2023-03-22T15:57:08.128" v="21178" actId="20577"/>
          <ac:spMkLst>
            <pc:docMk/>
            <pc:sldMk cId="3750045806" sldId="345"/>
            <ac:spMk id="3" creationId="{B8650B39-6840-29F3-1129-1D8E8ED45DA4}"/>
          </ac:spMkLst>
        </pc:spChg>
        <pc:picChg chg="mod modCrop">
          <ac:chgData name="Solomon" userId="a816dd7139b9d880" providerId="LiveId" clId="{DFCCC8B6-7F82-40B7-9617-AF860343A041}" dt="2023-03-22T16:42:09.397" v="21541" actId="18131"/>
          <ac:picMkLst>
            <pc:docMk/>
            <pc:sldMk cId="3750045806" sldId="345"/>
            <ac:picMk id="5" creationId="{D4716E7F-F312-AEA3-5AD1-D61FCDB7E1DE}"/>
          </ac:picMkLst>
        </pc:picChg>
        <pc:picChg chg="mod modCrop">
          <ac:chgData name="Solomon" userId="a816dd7139b9d880" providerId="LiveId" clId="{DFCCC8B6-7F82-40B7-9617-AF860343A041}" dt="2023-03-22T16:42:05.200" v="21540" actId="18131"/>
          <ac:picMkLst>
            <pc:docMk/>
            <pc:sldMk cId="3750045806" sldId="345"/>
            <ac:picMk id="7" creationId="{3D2B2B79-BCA3-E06B-86D6-31C47DBB45C1}"/>
          </ac:picMkLst>
        </pc:picChg>
      </pc:sldChg>
      <pc:sldMasterChg chg="modSldLayout">
        <pc:chgData name="Solomon" userId="a816dd7139b9d880" providerId="LiveId" clId="{DFCCC8B6-7F82-40B7-9617-AF860343A041}" dt="2023-03-20T22:18:48.810" v="17642" actId="12"/>
        <pc:sldMasterMkLst>
          <pc:docMk/>
          <pc:sldMasterMk cId="1896679183" sldId="2147483994"/>
        </pc:sldMasterMkLst>
        <pc:sldLayoutChg chg="modSp">
          <pc:chgData name="Solomon" userId="a816dd7139b9d880" providerId="LiveId" clId="{DFCCC8B6-7F82-40B7-9617-AF860343A041}" dt="2023-03-20T22:18:48.810" v="17642" actId="12"/>
          <pc:sldLayoutMkLst>
            <pc:docMk/>
            <pc:sldMasterMk cId="1896679183" sldId="2147483994"/>
            <pc:sldLayoutMk cId="188600988" sldId="2147483996"/>
          </pc:sldLayoutMkLst>
          <pc:spChg chg="mod">
            <ac:chgData name="Solomon" userId="a816dd7139b9d880" providerId="LiveId" clId="{DFCCC8B6-7F82-40B7-9617-AF860343A041}" dt="2023-03-20T22:18:48.810" v="17642" actId="12"/>
            <ac:spMkLst>
              <pc:docMk/>
              <pc:sldMasterMk cId="1896679183" sldId="2147483994"/>
              <pc:sldLayoutMk cId="188600988" sldId="2147483996"/>
              <ac:spMk id="3" creationId="{00000000-0000-0000-0000-000000000000}"/>
            </ac:spMkLst>
          </pc:spChg>
        </pc:sldLayoutChg>
      </pc:sldMasterChg>
    </pc:docChg>
  </pc:docChgLst>
  <pc:docChgLst>
    <pc:chgData name="Solomon Baarda" userId="a816dd7139b9d880" providerId="LiveId" clId="{1BD65A06-4423-4C01-865F-A72200E7B4D9}"/>
    <pc:docChg chg="undo redo custSel addSld delSld modSld">
      <pc:chgData name="Solomon Baarda" userId="a816dd7139b9d880" providerId="LiveId" clId="{1BD65A06-4423-4C01-865F-A72200E7B4D9}" dt="2023-03-21T13:46:35.182" v="6448" actId="26606"/>
      <pc:docMkLst>
        <pc:docMk/>
      </pc:docMkLst>
      <pc:sldChg chg="modSp mod">
        <pc:chgData name="Solomon Baarda" userId="a816dd7139b9d880" providerId="LiveId" clId="{1BD65A06-4423-4C01-865F-A72200E7B4D9}" dt="2023-03-21T10:22:47.468" v="358" actId="26606"/>
        <pc:sldMkLst>
          <pc:docMk/>
          <pc:sldMk cId="3821104990" sldId="258"/>
        </pc:sldMkLst>
        <pc:spChg chg="mod">
          <ac:chgData name="Solomon Baarda" userId="a816dd7139b9d880" providerId="LiveId" clId="{1BD65A06-4423-4C01-865F-A72200E7B4D9}" dt="2023-03-21T10:22:47.468" v="358" actId="26606"/>
          <ac:spMkLst>
            <pc:docMk/>
            <pc:sldMk cId="3821104990" sldId="258"/>
            <ac:spMk id="2" creationId="{CFD1ECD0-F055-D0E7-0DA4-85AB82F4246F}"/>
          </ac:spMkLst>
        </pc:spChg>
        <pc:spChg chg="mod">
          <ac:chgData name="Solomon Baarda" userId="a816dd7139b9d880" providerId="LiveId" clId="{1BD65A06-4423-4C01-865F-A72200E7B4D9}" dt="2023-03-21T10:22:47.468" v="358" actId="26606"/>
          <ac:spMkLst>
            <pc:docMk/>
            <pc:sldMk cId="3821104990" sldId="258"/>
            <ac:spMk id="3" creationId="{0FEF26B8-DE7F-90CF-1227-88A43D6F3E5A}"/>
          </ac:spMkLst>
        </pc:spChg>
      </pc:sldChg>
      <pc:sldChg chg="addSp delSp modSp mod modAnim modNotesTx">
        <pc:chgData name="Solomon Baarda" userId="a816dd7139b9d880" providerId="LiveId" clId="{1BD65A06-4423-4C01-865F-A72200E7B4D9}" dt="2023-03-21T11:25:12.673" v="3126"/>
        <pc:sldMkLst>
          <pc:docMk/>
          <pc:sldMk cId="306767120" sldId="264"/>
        </pc:sldMkLst>
        <pc:spChg chg="mod">
          <ac:chgData name="Solomon Baarda" userId="a816dd7139b9d880" providerId="LiveId" clId="{1BD65A06-4423-4C01-865F-A72200E7B4D9}" dt="2023-03-21T11:21:11.557" v="3066" actId="26606"/>
          <ac:spMkLst>
            <pc:docMk/>
            <pc:sldMk cId="306767120" sldId="264"/>
            <ac:spMk id="2" creationId="{5D521DFE-1382-FD35-65B7-733DF9F0E936}"/>
          </ac:spMkLst>
        </pc:spChg>
        <pc:spChg chg="mod">
          <ac:chgData name="Solomon Baarda" userId="a816dd7139b9d880" providerId="LiveId" clId="{1BD65A06-4423-4C01-865F-A72200E7B4D9}" dt="2023-03-21T11:20:52.400" v="3064" actId="26606"/>
          <ac:spMkLst>
            <pc:docMk/>
            <pc:sldMk cId="306767120" sldId="264"/>
            <ac:spMk id="3" creationId="{E055269F-A9FF-E817-DDC3-E00D83248DAF}"/>
          </ac:spMkLst>
        </pc:spChg>
        <pc:spChg chg="add del mod">
          <ac:chgData name="Solomon Baarda" userId="a816dd7139b9d880" providerId="LiveId" clId="{1BD65A06-4423-4C01-865F-A72200E7B4D9}" dt="2023-03-21T11:23:18.659" v="3102" actId="478"/>
          <ac:spMkLst>
            <pc:docMk/>
            <pc:sldMk cId="306767120" sldId="264"/>
            <ac:spMk id="10" creationId="{7396A1FF-D6DA-9754-AE3D-38BCADE41683}"/>
          </ac:spMkLst>
        </pc:spChg>
        <pc:picChg chg="del mod">
          <ac:chgData name="Solomon Baarda" userId="a816dd7139b9d880" providerId="LiveId" clId="{1BD65A06-4423-4C01-865F-A72200E7B4D9}" dt="2023-03-21T11:19:08.544" v="3025" actId="478"/>
          <ac:picMkLst>
            <pc:docMk/>
            <pc:sldMk cId="306767120" sldId="264"/>
            <ac:picMk id="4" creationId="{D557370A-24DD-2FD9-5B00-150EAA71C0AC}"/>
          </ac:picMkLst>
        </pc:picChg>
        <pc:picChg chg="add mod">
          <ac:chgData name="Solomon Baarda" userId="a816dd7139b9d880" providerId="LiveId" clId="{1BD65A06-4423-4C01-865F-A72200E7B4D9}" dt="2023-03-21T11:21:27.944" v="3078" actId="1036"/>
          <ac:picMkLst>
            <pc:docMk/>
            <pc:sldMk cId="306767120" sldId="264"/>
            <ac:picMk id="5" creationId="{FE7317CF-7C04-FEFC-43E6-29D940CC7B58}"/>
          </ac:picMkLst>
        </pc:picChg>
        <pc:picChg chg="mod ord">
          <ac:chgData name="Solomon Baarda" userId="a816dd7139b9d880" providerId="LiveId" clId="{1BD65A06-4423-4C01-865F-A72200E7B4D9}" dt="2023-03-21T11:21:29.756" v="3087" actId="1036"/>
          <ac:picMkLst>
            <pc:docMk/>
            <pc:sldMk cId="306767120" sldId="264"/>
            <ac:picMk id="9" creationId="{81C74CF7-5EAE-3DDD-9D2E-63F8FB8D2B26}"/>
          </ac:picMkLst>
        </pc:picChg>
        <pc:cxnChg chg="add del mod">
          <ac:chgData name="Solomon Baarda" userId="a816dd7139b9d880" providerId="LiveId" clId="{1BD65A06-4423-4C01-865F-A72200E7B4D9}" dt="2023-03-21T11:22:47.079" v="3095" actId="478"/>
          <ac:cxnSpMkLst>
            <pc:docMk/>
            <pc:sldMk cId="306767120" sldId="264"/>
            <ac:cxnSpMk id="7" creationId="{7310B14B-5577-EE8C-FE8F-89154A62B515}"/>
          </ac:cxnSpMkLst>
        </pc:cxnChg>
        <pc:cxnChg chg="add del">
          <ac:chgData name="Solomon Baarda" userId="a816dd7139b9d880" providerId="LiveId" clId="{1BD65A06-4423-4C01-865F-A72200E7B4D9}" dt="2023-03-21T11:23:30.906" v="3104" actId="478"/>
          <ac:cxnSpMkLst>
            <pc:docMk/>
            <pc:sldMk cId="306767120" sldId="264"/>
            <ac:cxnSpMk id="12" creationId="{03513C89-3977-CD05-C5CA-54D7C734D68A}"/>
          </ac:cxnSpMkLst>
        </pc:cxnChg>
        <pc:cxnChg chg="add mod">
          <ac:chgData name="Solomon Baarda" userId="a816dd7139b9d880" providerId="LiveId" clId="{1BD65A06-4423-4C01-865F-A72200E7B4D9}" dt="2023-03-21T11:24:31.459" v="3118" actId="14100"/>
          <ac:cxnSpMkLst>
            <pc:docMk/>
            <pc:sldMk cId="306767120" sldId="264"/>
            <ac:cxnSpMk id="13" creationId="{33F92D80-6E92-A3F1-2D73-A95782203917}"/>
          </ac:cxnSpMkLst>
        </pc:cxnChg>
        <pc:cxnChg chg="add mod">
          <ac:chgData name="Solomon Baarda" userId="a816dd7139b9d880" providerId="LiveId" clId="{1BD65A06-4423-4C01-865F-A72200E7B4D9}" dt="2023-03-21T11:24:34.614" v="3119" actId="14100"/>
          <ac:cxnSpMkLst>
            <pc:docMk/>
            <pc:sldMk cId="306767120" sldId="264"/>
            <ac:cxnSpMk id="16" creationId="{FA89695E-28E8-EBB0-E5D1-D9630EA1F8B7}"/>
          </ac:cxnSpMkLst>
        </pc:cxnChg>
        <pc:cxnChg chg="add mod">
          <ac:chgData name="Solomon Baarda" userId="a816dd7139b9d880" providerId="LiveId" clId="{1BD65A06-4423-4C01-865F-A72200E7B4D9}" dt="2023-03-21T11:24:39.468" v="3120" actId="14100"/>
          <ac:cxnSpMkLst>
            <pc:docMk/>
            <pc:sldMk cId="306767120" sldId="264"/>
            <ac:cxnSpMk id="17" creationId="{5CC2BD6F-808B-1CED-56F6-1EE3AE165726}"/>
          </ac:cxnSpMkLst>
        </pc:cxnChg>
        <pc:cxnChg chg="add mod">
          <ac:chgData name="Solomon Baarda" userId="a816dd7139b9d880" providerId="LiveId" clId="{1BD65A06-4423-4C01-865F-A72200E7B4D9}" dt="2023-03-21T11:24:42.273" v="3121" actId="14100"/>
          <ac:cxnSpMkLst>
            <pc:docMk/>
            <pc:sldMk cId="306767120" sldId="264"/>
            <ac:cxnSpMk id="19" creationId="{C91A2130-7193-509E-DB0E-EFF48C71957B}"/>
          </ac:cxnSpMkLst>
        </pc:cxnChg>
      </pc:sldChg>
      <pc:sldChg chg="modSp mod modNotesTx">
        <pc:chgData name="Solomon Baarda" userId="a816dd7139b9d880" providerId="LiveId" clId="{1BD65A06-4423-4C01-865F-A72200E7B4D9}" dt="2023-03-21T11:33:47.286" v="3751" actId="20577"/>
        <pc:sldMkLst>
          <pc:docMk/>
          <pc:sldMk cId="292811668" sldId="265"/>
        </pc:sldMkLst>
        <pc:spChg chg="mod">
          <ac:chgData name="Solomon Baarda" userId="a816dd7139b9d880" providerId="LiveId" clId="{1BD65A06-4423-4C01-865F-A72200E7B4D9}" dt="2023-03-21T11:33:47.286" v="3751" actId="20577"/>
          <ac:spMkLst>
            <pc:docMk/>
            <pc:sldMk cId="292811668" sldId="265"/>
            <ac:spMk id="3" creationId="{BEE6A46D-EFAC-3361-FF47-FC80EA269ABB}"/>
          </ac:spMkLst>
        </pc:spChg>
      </pc:sldChg>
      <pc:sldChg chg="addSp modSp mod modAnim">
        <pc:chgData name="Solomon Baarda" userId="a816dd7139b9d880" providerId="LiveId" clId="{1BD65A06-4423-4C01-865F-A72200E7B4D9}" dt="2023-03-21T13:10:11.653" v="4387" actId="20577"/>
        <pc:sldMkLst>
          <pc:docMk/>
          <pc:sldMk cId="2660642004" sldId="271"/>
        </pc:sldMkLst>
        <pc:spChg chg="mod">
          <ac:chgData name="Solomon Baarda" userId="a816dd7139b9d880" providerId="LiveId" clId="{1BD65A06-4423-4C01-865F-A72200E7B4D9}" dt="2023-03-21T13:10:11.653" v="4387" actId="20577"/>
          <ac:spMkLst>
            <pc:docMk/>
            <pc:sldMk cId="2660642004" sldId="271"/>
            <ac:spMk id="3" creationId="{D63C5D7A-58A1-ED56-4828-7CE36A2539E5}"/>
          </ac:spMkLst>
        </pc:spChg>
        <pc:cxnChg chg="add mod">
          <ac:chgData name="Solomon Baarda" userId="a816dd7139b9d880" providerId="LiveId" clId="{1BD65A06-4423-4C01-865F-A72200E7B4D9}" dt="2023-03-21T13:06:47.700" v="4175" actId="14100"/>
          <ac:cxnSpMkLst>
            <pc:docMk/>
            <pc:sldMk cId="2660642004" sldId="271"/>
            <ac:cxnSpMk id="4" creationId="{B10486DA-FD9B-B96D-97B6-4C0D5C36A46A}"/>
          </ac:cxnSpMkLst>
        </pc:cxnChg>
        <pc:cxnChg chg="add mod">
          <ac:chgData name="Solomon Baarda" userId="a816dd7139b9d880" providerId="LiveId" clId="{1BD65A06-4423-4C01-865F-A72200E7B4D9}" dt="2023-03-21T13:07:03.762" v="4182" actId="14100"/>
          <ac:cxnSpMkLst>
            <pc:docMk/>
            <pc:sldMk cId="2660642004" sldId="271"/>
            <ac:cxnSpMk id="7" creationId="{16C12663-F9C2-8A65-8426-21A78F6BD78A}"/>
          </ac:cxnSpMkLst>
        </pc:cxnChg>
        <pc:cxnChg chg="add mod">
          <ac:chgData name="Solomon Baarda" userId="a816dd7139b9d880" providerId="LiveId" clId="{1BD65A06-4423-4C01-865F-A72200E7B4D9}" dt="2023-03-21T13:06:59.764" v="4181" actId="14100"/>
          <ac:cxnSpMkLst>
            <pc:docMk/>
            <pc:sldMk cId="2660642004" sldId="271"/>
            <ac:cxnSpMk id="8" creationId="{CE5A10A5-2D22-30D5-93CD-E965898CB7CE}"/>
          </ac:cxnSpMkLst>
        </pc:cxnChg>
      </pc:sldChg>
      <pc:sldChg chg="modSp mod modNotesTx">
        <pc:chgData name="Solomon Baarda" userId="a816dd7139b9d880" providerId="LiveId" clId="{1BD65A06-4423-4C01-865F-A72200E7B4D9}" dt="2023-03-21T11:27:35.108" v="3374" actId="20577"/>
        <pc:sldMkLst>
          <pc:docMk/>
          <pc:sldMk cId="1826184372" sldId="273"/>
        </pc:sldMkLst>
        <pc:spChg chg="mod">
          <ac:chgData name="Solomon Baarda" userId="a816dd7139b9d880" providerId="LiveId" clId="{1BD65A06-4423-4C01-865F-A72200E7B4D9}" dt="2023-03-21T11:27:29.668" v="3373" actId="20577"/>
          <ac:spMkLst>
            <pc:docMk/>
            <pc:sldMk cId="1826184372" sldId="273"/>
            <ac:spMk id="3" creationId="{41B498EF-5883-0C03-B2BE-49088DE01AB0}"/>
          </ac:spMkLst>
        </pc:spChg>
      </pc:sldChg>
      <pc:sldChg chg="modSp mod">
        <pc:chgData name="Solomon Baarda" userId="a816dd7139b9d880" providerId="LiveId" clId="{1BD65A06-4423-4C01-865F-A72200E7B4D9}" dt="2023-03-21T11:13:34.603" v="2858" actId="20577"/>
        <pc:sldMkLst>
          <pc:docMk/>
          <pc:sldMk cId="3137148002" sldId="285"/>
        </pc:sldMkLst>
        <pc:spChg chg="mod">
          <ac:chgData name="Solomon Baarda" userId="a816dd7139b9d880" providerId="LiveId" clId="{1BD65A06-4423-4C01-865F-A72200E7B4D9}" dt="2023-03-21T11:13:34.603" v="2858" actId="20577"/>
          <ac:spMkLst>
            <pc:docMk/>
            <pc:sldMk cId="3137148002" sldId="285"/>
            <ac:spMk id="3" creationId="{B990745B-84E2-9AD4-BACD-BD0DD3A25A29}"/>
          </ac:spMkLst>
        </pc:spChg>
        <pc:picChg chg="mod">
          <ac:chgData name="Solomon Baarda" userId="a816dd7139b9d880" providerId="LiveId" clId="{1BD65A06-4423-4C01-865F-A72200E7B4D9}" dt="2023-03-21T11:11:00.651" v="2694" actId="26606"/>
          <ac:picMkLst>
            <pc:docMk/>
            <pc:sldMk cId="3137148002" sldId="285"/>
            <ac:picMk id="5" creationId="{D175B30C-9753-CD71-983C-0DB50A86156E}"/>
          </ac:picMkLst>
        </pc:picChg>
      </pc:sldChg>
      <pc:sldChg chg="modSp mod modNotesTx">
        <pc:chgData name="Solomon Baarda" userId="a816dd7139b9d880" providerId="LiveId" clId="{1BD65A06-4423-4C01-865F-A72200E7B4D9}" dt="2023-03-21T13:28:30.608" v="5643" actId="26606"/>
        <pc:sldMkLst>
          <pc:docMk/>
          <pc:sldMk cId="194958160" sldId="290"/>
        </pc:sldMkLst>
        <pc:spChg chg="mod">
          <ac:chgData name="Solomon Baarda" userId="a816dd7139b9d880" providerId="LiveId" clId="{1BD65A06-4423-4C01-865F-A72200E7B4D9}" dt="2023-03-21T13:27:41.417" v="5544" actId="26606"/>
          <ac:spMkLst>
            <pc:docMk/>
            <pc:sldMk cId="194958160" sldId="290"/>
            <ac:spMk id="2" creationId="{0A2BC7A2-91AD-FFD2-F22D-D4015350B0FA}"/>
          </ac:spMkLst>
        </pc:spChg>
        <pc:spChg chg="mod">
          <ac:chgData name="Solomon Baarda" userId="a816dd7139b9d880" providerId="LiveId" clId="{1BD65A06-4423-4C01-865F-A72200E7B4D9}" dt="2023-03-21T13:28:30.608" v="5643" actId="26606"/>
          <ac:spMkLst>
            <pc:docMk/>
            <pc:sldMk cId="194958160" sldId="290"/>
            <ac:spMk id="4" creationId="{A7471B20-399E-CED4-A51A-073A7435ED76}"/>
          </ac:spMkLst>
        </pc:spChg>
        <pc:picChg chg="mod">
          <ac:chgData name="Solomon Baarda" userId="a816dd7139b9d880" providerId="LiveId" clId="{1BD65A06-4423-4C01-865F-A72200E7B4D9}" dt="2023-03-21T13:28:30.608" v="5643" actId="26606"/>
          <ac:picMkLst>
            <pc:docMk/>
            <pc:sldMk cId="194958160" sldId="290"/>
            <ac:picMk id="5" creationId="{95606D5A-6B08-3EA1-8206-19F98C5A089E}"/>
          </ac:picMkLst>
        </pc:picChg>
      </pc:sldChg>
      <pc:sldChg chg="modSp mod modNotesTx">
        <pc:chgData name="Solomon Baarda" userId="a816dd7139b9d880" providerId="LiveId" clId="{1BD65A06-4423-4C01-865F-A72200E7B4D9}" dt="2023-03-21T13:12:03.720" v="4658" actId="26606"/>
        <pc:sldMkLst>
          <pc:docMk/>
          <pc:sldMk cId="1236368360" sldId="291"/>
        </pc:sldMkLst>
        <pc:spChg chg="mod">
          <ac:chgData name="Solomon Baarda" userId="a816dd7139b9d880" providerId="LiveId" clId="{1BD65A06-4423-4C01-865F-A72200E7B4D9}" dt="2023-03-21T13:11:32.172" v="4582" actId="20577"/>
          <ac:spMkLst>
            <pc:docMk/>
            <pc:sldMk cId="1236368360" sldId="291"/>
            <ac:spMk id="2" creationId="{9146E8C7-4C9F-8B3F-0350-96C9ED5CEA0E}"/>
          </ac:spMkLst>
        </pc:spChg>
        <pc:spChg chg="mod">
          <ac:chgData name="Solomon Baarda" userId="a816dd7139b9d880" providerId="LiveId" clId="{1BD65A06-4423-4C01-865F-A72200E7B4D9}" dt="2023-03-21T13:12:03.720" v="4658" actId="26606"/>
          <ac:spMkLst>
            <pc:docMk/>
            <pc:sldMk cId="1236368360" sldId="291"/>
            <ac:spMk id="3" creationId="{4FFBD06B-9F56-D41C-48A1-4DBF433CD3AE}"/>
          </ac:spMkLst>
        </pc:spChg>
        <pc:picChg chg="mod">
          <ac:chgData name="Solomon Baarda" userId="a816dd7139b9d880" providerId="LiveId" clId="{1BD65A06-4423-4C01-865F-A72200E7B4D9}" dt="2023-03-21T13:12:03.720" v="4658" actId="26606"/>
          <ac:picMkLst>
            <pc:docMk/>
            <pc:sldMk cId="1236368360" sldId="291"/>
            <ac:picMk id="5" creationId="{6FDB066A-1783-CA54-CFCE-BD31192DF4C8}"/>
          </ac:picMkLst>
        </pc:picChg>
      </pc:sldChg>
      <pc:sldChg chg="modSp mod">
        <pc:chgData name="Solomon Baarda" userId="a816dd7139b9d880" providerId="LiveId" clId="{1BD65A06-4423-4C01-865F-A72200E7B4D9}" dt="2023-03-21T13:43:45.109" v="6432" actId="20577"/>
        <pc:sldMkLst>
          <pc:docMk/>
          <pc:sldMk cId="2744610662" sldId="292"/>
        </pc:sldMkLst>
        <pc:spChg chg="mod">
          <ac:chgData name="Solomon Baarda" userId="a816dd7139b9d880" providerId="LiveId" clId="{1BD65A06-4423-4C01-865F-A72200E7B4D9}" dt="2023-03-21T13:43:45.109" v="6432" actId="20577"/>
          <ac:spMkLst>
            <pc:docMk/>
            <pc:sldMk cId="2744610662" sldId="292"/>
            <ac:spMk id="2" creationId="{819BF0A1-034B-5ED9-BC7B-61EB260DAF7B}"/>
          </ac:spMkLst>
        </pc:spChg>
      </pc:sldChg>
      <pc:sldChg chg="modSp mod modNotesTx">
        <pc:chgData name="Solomon Baarda" userId="a816dd7139b9d880" providerId="LiveId" clId="{1BD65A06-4423-4C01-865F-A72200E7B4D9}" dt="2023-03-21T13:22:50.910" v="5465" actId="6549"/>
        <pc:sldMkLst>
          <pc:docMk/>
          <pc:sldMk cId="3485050421" sldId="294"/>
        </pc:sldMkLst>
        <pc:spChg chg="mod">
          <ac:chgData name="Solomon Baarda" userId="a816dd7139b9d880" providerId="LiveId" clId="{1BD65A06-4423-4C01-865F-A72200E7B4D9}" dt="2023-03-21T13:22:50.910" v="5465" actId="6549"/>
          <ac:spMkLst>
            <pc:docMk/>
            <pc:sldMk cId="3485050421" sldId="294"/>
            <ac:spMk id="3" creationId="{4FFBD06B-9F56-D41C-48A1-4DBF433CD3AE}"/>
          </ac:spMkLst>
        </pc:spChg>
      </pc:sldChg>
      <pc:sldChg chg="modSp mod modNotesTx">
        <pc:chgData name="Solomon Baarda" userId="a816dd7139b9d880" providerId="LiveId" clId="{1BD65A06-4423-4C01-865F-A72200E7B4D9}" dt="2023-03-21T13:30:58.864" v="5889" actId="20577"/>
        <pc:sldMkLst>
          <pc:docMk/>
          <pc:sldMk cId="4230163231" sldId="297"/>
        </pc:sldMkLst>
        <pc:spChg chg="mod">
          <ac:chgData name="Solomon Baarda" userId="a816dd7139b9d880" providerId="LiveId" clId="{1BD65A06-4423-4C01-865F-A72200E7B4D9}" dt="2023-03-21T13:30:44.398" v="5887" actId="26606"/>
          <ac:spMkLst>
            <pc:docMk/>
            <pc:sldMk cId="4230163231" sldId="297"/>
            <ac:spMk id="2" creationId="{0A2BC7A2-91AD-FFD2-F22D-D4015350B0FA}"/>
          </ac:spMkLst>
        </pc:spChg>
        <pc:spChg chg="mod">
          <ac:chgData name="Solomon Baarda" userId="a816dd7139b9d880" providerId="LiveId" clId="{1BD65A06-4423-4C01-865F-A72200E7B4D9}" dt="2023-03-21T13:30:44.401" v="5888" actId="26606"/>
          <ac:spMkLst>
            <pc:docMk/>
            <pc:sldMk cId="4230163231" sldId="297"/>
            <ac:spMk id="4" creationId="{34739D0B-98F8-C3AB-B1C4-308C74CC8ED0}"/>
          </ac:spMkLst>
        </pc:spChg>
        <pc:picChg chg="mod">
          <ac:chgData name="Solomon Baarda" userId="a816dd7139b9d880" providerId="LiveId" clId="{1BD65A06-4423-4C01-865F-A72200E7B4D9}" dt="2023-03-21T13:30:44.401" v="5888" actId="26606"/>
          <ac:picMkLst>
            <pc:docMk/>
            <pc:sldMk cId="4230163231" sldId="297"/>
            <ac:picMk id="5" creationId="{078D733A-EA1F-20DA-985A-F07CDDB32D96}"/>
          </ac:picMkLst>
        </pc:picChg>
      </pc:sldChg>
      <pc:sldChg chg="modSp mod modNotesTx">
        <pc:chgData name="Solomon Baarda" userId="a816dd7139b9d880" providerId="LiveId" clId="{1BD65A06-4423-4C01-865F-A72200E7B4D9}" dt="2023-03-21T13:17:01.662" v="4956" actId="27636"/>
        <pc:sldMkLst>
          <pc:docMk/>
          <pc:sldMk cId="2078669804" sldId="298"/>
        </pc:sldMkLst>
        <pc:spChg chg="mod">
          <ac:chgData name="Solomon Baarda" userId="a816dd7139b9d880" providerId="LiveId" clId="{1BD65A06-4423-4C01-865F-A72200E7B4D9}" dt="2023-03-21T13:17:01.662" v="4956" actId="27636"/>
          <ac:spMkLst>
            <pc:docMk/>
            <pc:sldMk cId="2078669804" sldId="298"/>
            <ac:spMk id="3" creationId="{4FFBD06B-9F56-D41C-48A1-4DBF433CD3AE}"/>
          </ac:spMkLst>
        </pc:spChg>
      </pc:sldChg>
      <pc:sldChg chg="modSp mod">
        <pc:chgData name="Solomon Baarda" userId="a816dd7139b9d880" providerId="LiveId" clId="{1BD65A06-4423-4C01-865F-A72200E7B4D9}" dt="2023-03-21T10:21:00.673" v="314" actId="20577"/>
        <pc:sldMkLst>
          <pc:docMk/>
          <pc:sldMk cId="1394838116" sldId="301"/>
        </pc:sldMkLst>
        <pc:spChg chg="mod">
          <ac:chgData name="Solomon Baarda" userId="a816dd7139b9d880" providerId="LiveId" clId="{1BD65A06-4423-4C01-865F-A72200E7B4D9}" dt="2023-03-21T10:21:00.673" v="314" actId="20577"/>
          <ac:spMkLst>
            <pc:docMk/>
            <pc:sldMk cId="1394838116" sldId="301"/>
            <ac:spMk id="2" creationId="{50EB06DB-C977-7BFF-034B-48E8ED8D10B3}"/>
          </ac:spMkLst>
        </pc:spChg>
        <pc:spChg chg="mod">
          <ac:chgData name="Solomon Baarda" userId="a816dd7139b9d880" providerId="LiveId" clId="{1BD65A06-4423-4C01-865F-A72200E7B4D9}" dt="2023-03-21T10:18:40.209" v="275" actId="20577"/>
          <ac:spMkLst>
            <pc:docMk/>
            <pc:sldMk cId="1394838116" sldId="301"/>
            <ac:spMk id="3" creationId="{2F3CFD71-7AD2-A615-D719-C20E8683C9FE}"/>
          </ac:spMkLst>
        </pc:spChg>
      </pc:sldChg>
      <pc:sldChg chg="addSp delSp modSp mod delAnim modAnim modNotesTx">
        <pc:chgData name="Solomon Baarda" userId="a816dd7139b9d880" providerId="LiveId" clId="{1BD65A06-4423-4C01-865F-A72200E7B4D9}" dt="2023-03-21T11:44:33.554" v="4126"/>
        <pc:sldMkLst>
          <pc:docMk/>
          <pc:sldMk cId="2487806455" sldId="303"/>
        </pc:sldMkLst>
        <pc:spChg chg="mod">
          <ac:chgData name="Solomon Baarda" userId="a816dd7139b9d880" providerId="LiveId" clId="{1BD65A06-4423-4C01-865F-A72200E7B4D9}" dt="2023-03-21T11:37:26.173" v="3858" actId="20577"/>
          <ac:spMkLst>
            <pc:docMk/>
            <pc:sldMk cId="2487806455" sldId="303"/>
            <ac:spMk id="2" creationId="{D24492FD-4B56-5129-F12B-9CCF25A6A9DF}"/>
          </ac:spMkLst>
        </pc:spChg>
        <pc:spChg chg="mod">
          <ac:chgData name="Solomon Baarda" userId="a816dd7139b9d880" providerId="LiveId" clId="{1BD65A06-4423-4C01-865F-A72200E7B4D9}" dt="2023-03-21T11:41:19.532" v="4086" actId="27636"/>
          <ac:spMkLst>
            <pc:docMk/>
            <pc:sldMk cId="2487806455" sldId="303"/>
            <ac:spMk id="3" creationId="{BEE6A46D-EFAC-3361-FF47-FC80EA269ABB}"/>
          </ac:spMkLst>
        </pc:spChg>
        <pc:picChg chg="mod modCrop">
          <ac:chgData name="Solomon Baarda" userId="a816dd7139b9d880" providerId="LiveId" clId="{1BD65A06-4423-4C01-865F-A72200E7B4D9}" dt="2023-03-21T11:35:23.599" v="3772" actId="1076"/>
          <ac:picMkLst>
            <pc:docMk/>
            <pc:sldMk cId="2487806455" sldId="303"/>
            <ac:picMk id="4" creationId="{BEABFBD0-E265-33DB-3240-6CD85117C3E5}"/>
          </ac:picMkLst>
        </pc:picChg>
        <pc:picChg chg="mod ord modCrop">
          <ac:chgData name="Solomon Baarda" userId="a816dd7139b9d880" providerId="LiveId" clId="{1BD65A06-4423-4C01-865F-A72200E7B4D9}" dt="2023-03-21T11:35:21.917" v="3771" actId="1076"/>
          <ac:picMkLst>
            <pc:docMk/>
            <pc:sldMk cId="2487806455" sldId="303"/>
            <ac:picMk id="13" creationId="{82E628C3-F977-E41F-3A40-B68CEE9277F8}"/>
          </ac:picMkLst>
        </pc:picChg>
        <pc:cxnChg chg="add del mod">
          <ac:chgData name="Solomon Baarda" userId="a816dd7139b9d880" providerId="LiveId" clId="{1BD65A06-4423-4C01-865F-A72200E7B4D9}" dt="2023-03-21T11:42:31.930" v="4101" actId="478"/>
          <ac:cxnSpMkLst>
            <pc:docMk/>
            <pc:sldMk cId="2487806455" sldId="303"/>
            <ac:cxnSpMk id="5" creationId="{6E6BBBC6-DF77-7DE5-1AC8-42347E69BCD4}"/>
          </ac:cxnSpMkLst>
        </pc:cxnChg>
        <pc:cxnChg chg="add mod">
          <ac:chgData name="Solomon Baarda" userId="a816dd7139b9d880" providerId="LiveId" clId="{1BD65A06-4423-4C01-865F-A72200E7B4D9}" dt="2023-03-21T11:42:29.963" v="4100" actId="14100"/>
          <ac:cxnSpMkLst>
            <pc:docMk/>
            <pc:sldMk cId="2487806455" sldId="303"/>
            <ac:cxnSpMk id="6" creationId="{3DA51B0B-06D3-497B-FA8F-AB87B3B1E0C8}"/>
          </ac:cxnSpMkLst>
        </pc:cxnChg>
        <pc:cxnChg chg="add mod">
          <ac:chgData name="Solomon Baarda" userId="a816dd7139b9d880" providerId="LiveId" clId="{1BD65A06-4423-4C01-865F-A72200E7B4D9}" dt="2023-03-21T11:42:22.081" v="4098" actId="14100"/>
          <ac:cxnSpMkLst>
            <pc:docMk/>
            <pc:sldMk cId="2487806455" sldId="303"/>
            <ac:cxnSpMk id="7" creationId="{235ABE96-6AA4-8FF0-5B00-98949FC3EF02}"/>
          </ac:cxnSpMkLst>
        </pc:cxnChg>
        <pc:cxnChg chg="add mod">
          <ac:chgData name="Solomon Baarda" userId="a816dd7139b9d880" providerId="LiveId" clId="{1BD65A06-4423-4C01-865F-A72200E7B4D9}" dt="2023-03-21T11:43:13.641" v="4113" actId="14100"/>
          <ac:cxnSpMkLst>
            <pc:docMk/>
            <pc:sldMk cId="2487806455" sldId="303"/>
            <ac:cxnSpMk id="8" creationId="{BBDEECA7-7D5C-C431-74D9-79236EDC8077}"/>
          </ac:cxnSpMkLst>
        </pc:cxnChg>
        <pc:cxnChg chg="add mod">
          <ac:chgData name="Solomon Baarda" userId="a816dd7139b9d880" providerId="LiveId" clId="{1BD65A06-4423-4C01-865F-A72200E7B4D9}" dt="2023-03-21T11:43:09.076" v="4111" actId="14100"/>
          <ac:cxnSpMkLst>
            <pc:docMk/>
            <pc:sldMk cId="2487806455" sldId="303"/>
            <ac:cxnSpMk id="9" creationId="{490DA3BD-9164-88E9-AF1D-1342F34D8551}"/>
          </ac:cxnSpMkLst>
        </pc:cxnChg>
        <pc:cxnChg chg="add mod">
          <ac:chgData name="Solomon Baarda" userId="a816dd7139b9d880" providerId="LiveId" clId="{1BD65A06-4423-4C01-865F-A72200E7B4D9}" dt="2023-03-21T11:42:56.803" v="4108" actId="14100"/>
          <ac:cxnSpMkLst>
            <pc:docMk/>
            <pc:sldMk cId="2487806455" sldId="303"/>
            <ac:cxnSpMk id="10" creationId="{0DB587CF-C621-2EC4-03FE-0B026AD72123}"/>
          </ac:cxnSpMkLst>
        </pc:cxnChg>
      </pc:sldChg>
      <pc:sldChg chg="modSp mod modNotesTx">
        <pc:chgData name="Solomon Baarda" userId="a816dd7139b9d880" providerId="LiveId" clId="{1BD65A06-4423-4C01-865F-A72200E7B4D9}" dt="2023-03-21T13:12:49.030" v="4662" actId="20577"/>
        <pc:sldMkLst>
          <pc:docMk/>
          <pc:sldMk cId="204989622" sldId="304"/>
        </pc:sldMkLst>
        <pc:cxnChg chg="mod">
          <ac:chgData name="Solomon Baarda" userId="a816dd7139b9d880" providerId="LiveId" clId="{1BD65A06-4423-4C01-865F-A72200E7B4D9}" dt="2023-03-21T13:12:26.268" v="4659" actId="208"/>
          <ac:cxnSpMkLst>
            <pc:docMk/>
            <pc:sldMk cId="204989622" sldId="304"/>
            <ac:cxnSpMk id="5" creationId="{5CE187BE-EC06-F219-3EA6-F2C2196109A5}"/>
          </ac:cxnSpMkLst>
        </pc:cxnChg>
        <pc:cxnChg chg="mod">
          <ac:chgData name="Solomon Baarda" userId="a816dd7139b9d880" providerId="LiveId" clId="{1BD65A06-4423-4C01-865F-A72200E7B4D9}" dt="2023-03-21T13:12:30.539" v="4660" actId="208"/>
          <ac:cxnSpMkLst>
            <pc:docMk/>
            <pc:sldMk cId="204989622" sldId="304"/>
            <ac:cxnSpMk id="9" creationId="{FC53E5B7-35AC-BD66-2F80-467E6C0EA600}"/>
          </ac:cxnSpMkLst>
        </pc:cxnChg>
        <pc:cxnChg chg="mod">
          <ac:chgData name="Solomon Baarda" userId="a816dd7139b9d880" providerId="LiveId" clId="{1BD65A06-4423-4C01-865F-A72200E7B4D9}" dt="2023-03-21T13:12:33.566" v="4661" actId="208"/>
          <ac:cxnSpMkLst>
            <pc:docMk/>
            <pc:sldMk cId="204989622" sldId="304"/>
            <ac:cxnSpMk id="11" creationId="{7A2BD846-0697-5278-6CC1-C85FF27FE9FE}"/>
          </ac:cxnSpMkLst>
        </pc:cxnChg>
      </pc:sldChg>
      <pc:sldChg chg="modSp mod modNotesTx">
        <pc:chgData name="Solomon Baarda" userId="a816dd7139b9d880" providerId="LiveId" clId="{1BD65A06-4423-4C01-865F-A72200E7B4D9}" dt="2023-03-21T13:23:15.029" v="5470" actId="20577"/>
        <pc:sldMkLst>
          <pc:docMk/>
          <pc:sldMk cId="3746646214" sldId="305"/>
        </pc:sldMkLst>
        <pc:cxnChg chg="mod">
          <ac:chgData name="Solomon Baarda" userId="a816dd7139b9d880" providerId="LiveId" clId="{1BD65A06-4423-4C01-865F-A72200E7B4D9}" dt="2023-03-21T13:23:08.267" v="5469" actId="208"/>
          <ac:cxnSpMkLst>
            <pc:docMk/>
            <pc:sldMk cId="3746646214" sldId="305"/>
            <ac:cxnSpMk id="7" creationId="{DEFE872F-3DC1-9670-3069-033A859ECE28}"/>
          </ac:cxnSpMkLst>
        </pc:cxnChg>
        <pc:cxnChg chg="mod">
          <ac:chgData name="Solomon Baarda" userId="a816dd7139b9d880" providerId="LiveId" clId="{1BD65A06-4423-4C01-865F-A72200E7B4D9}" dt="2023-03-21T13:22:58.354" v="5466" actId="208"/>
          <ac:cxnSpMkLst>
            <pc:docMk/>
            <pc:sldMk cId="3746646214" sldId="305"/>
            <ac:cxnSpMk id="9" creationId="{A911D458-63CA-58ED-A5BF-9F8740B8C9CD}"/>
          </ac:cxnSpMkLst>
        </pc:cxnChg>
        <pc:cxnChg chg="mod">
          <ac:chgData name="Solomon Baarda" userId="a816dd7139b9d880" providerId="LiveId" clId="{1BD65A06-4423-4C01-865F-A72200E7B4D9}" dt="2023-03-21T13:23:01.364" v="5467" actId="208"/>
          <ac:cxnSpMkLst>
            <pc:docMk/>
            <pc:sldMk cId="3746646214" sldId="305"/>
            <ac:cxnSpMk id="11" creationId="{C6EE6279-38A8-A4DF-6DBD-F62A1C1A212C}"/>
          </ac:cxnSpMkLst>
        </pc:cxnChg>
        <pc:cxnChg chg="mod">
          <ac:chgData name="Solomon Baarda" userId="a816dd7139b9d880" providerId="LiveId" clId="{1BD65A06-4423-4C01-865F-A72200E7B4D9}" dt="2023-03-21T13:23:04.912" v="5468" actId="208"/>
          <ac:cxnSpMkLst>
            <pc:docMk/>
            <pc:sldMk cId="3746646214" sldId="305"/>
            <ac:cxnSpMk id="14" creationId="{EFB5ECCF-589E-C528-7299-99115EACAF58}"/>
          </ac:cxnSpMkLst>
        </pc:cxnChg>
      </pc:sldChg>
      <pc:sldChg chg="modSp mod">
        <pc:chgData name="Solomon Baarda" userId="a816dd7139b9d880" providerId="LiveId" clId="{1BD65A06-4423-4C01-865F-A72200E7B4D9}" dt="2023-03-21T13:43:29.875" v="6426" actId="20577"/>
        <pc:sldMkLst>
          <pc:docMk/>
          <pc:sldMk cId="23766029" sldId="308"/>
        </pc:sldMkLst>
        <pc:spChg chg="mod">
          <ac:chgData name="Solomon Baarda" userId="a816dd7139b9d880" providerId="LiveId" clId="{1BD65A06-4423-4C01-865F-A72200E7B4D9}" dt="2023-03-21T13:43:29.875" v="6426" actId="20577"/>
          <ac:spMkLst>
            <pc:docMk/>
            <pc:sldMk cId="23766029" sldId="308"/>
            <ac:spMk id="3" creationId="{E7D86F67-74B9-8E8F-06B9-4CA068AD1059}"/>
          </ac:spMkLst>
        </pc:spChg>
      </pc:sldChg>
      <pc:sldChg chg="modSp mod modNotesTx">
        <pc:chgData name="Solomon Baarda" userId="a816dd7139b9d880" providerId="LiveId" clId="{1BD65A06-4423-4C01-865F-A72200E7B4D9}" dt="2023-03-21T13:31:13.135" v="5892" actId="208"/>
        <pc:sldMkLst>
          <pc:docMk/>
          <pc:sldMk cId="647258060" sldId="315"/>
        </pc:sldMkLst>
        <pc:cxnChg chg="mod">
          <ac:chgData name="Solomon Baarda" userId="a816dd7139b9d880" providerId="LiveId" clId="{1BD65A06-4423-4C01-865F-A72200E7B4D9}" dt="2023-03-21T13:31:09.518" v="5891" actId="208"/>
          <ac:cxnSpMkLst>
            <pc:docMk/>
            <pc:sldMk cId="647258060" sldId="315"/>
            <ac:cxnSpMk id="8" creationId="{9ABA3AD0-C403-9144-9456-826A36FB6FB7}"/>
          </ac:cxnSpMkLst>
        </pc:cxnChg>
        <pc:cxnChg chg="mod">
          <ac:chgData name="Solomon Baarda" userId="a816dd7139b9d880" providerId="LiveId" clId="{1BD65A06-4423-4C01-865F-A72200E7B4D9}" dt="2023-03-21T13:31:13.135" v="5892" actId="208"/>
          <ac:cxnSpMkLst>
            <pc:docMk/>
            <pc:sldMk cId="647258060" sldId="315"/>
            <ac:cxnSpMk id="10" creationId="{A46A2634-C589-2885-B8CB-7CB1BABA131A}"/>
          </ac:cxnSpMkLst>
        </pc:cxnChg>
      </pc:sldChg>
      <pc:sldChg chg="modSp mod">
        <pc:chgData name="Solomon Baarda" userId="a816dd7139b9d880" providerId="LiveId" clId="{1BD65A06-4423-4C01-865F-A72200E7B4D9}" dt="2023-03-21T10:22:22.302" v="355" actId="20577"/>
        <pc:sldMkLst>
          <pc:docMk/>
          <pc:sldMk cId="3435411624" sldId="317"/>
        </pc:sldMkLst>
        <pc:spChg chg="mod">
          <ac:chgData name="Solomon Baarda" userId="a816dd7139b9d880" providerId="LiveId" clId="{1BD65A06-4423-4C01-865F-A72200E7B4D9}" dt="2023-03-21T10:22:22.302" v="355" actId="20577"/>
          <ac:spMkLst>
            <pc:docMk/>
            <pc:sldMk cId="3435411624" sldId="317"/>
            <ac:spMk id="3" creationId="{1C502EE7-4F1B-3D70-7B83-CB5130756A69}"/>
          </ac:spMkLst>
        </pc:spChg>
      </pc:sldChg>
      <pc:sldChg chg="modSp mod">
        <pc:chgData name="Solomon Baarda" userId="a816dd7139b9d880" providerId="LiveId" clId="{1BD65A06-4423-4C01-865F-A72200E7B4D9}" dt="2023-03-21T13:31:41.519" v="5942" actId="20577"/>
        <pc:sldMkLst>
          <pc:docMk/>
          <pc:sldMk cId="2793070736" sldId="322"/>
        </pc:sldMkLst>
        <pc:spChg chg="mod">
          <ac:chgData name="Solomon Baarda" userId="a816dd7139b9d880" providerId="LiveId" clId="{1BD65A06-4423-4C01-865F-A72200E7B4D9}" dt="2023-03-21T13:31:41.519" v="5942" actId="20577"/>
          <ac:spMkLst>
            <pc:docMk/>
            <pc:sldMk cId="2793070736" sldId="322"/>
            <ac:spMk id="9" creationId="{B617ED4B-C997-7957-8C31-07FEE02C37C3}"/>
          </ac:spMkLst>
        </pc:spChg>
      </pc:sldChg>
      <pc:sldChg chg="modSp new mod">
        <pc:chgData name="Solomon Baarda" userId="a816dd7139b9d880" providerId="LiveId" clId="{1BD65A06-4423-4C01-865F-A72200E7B4D9}" dt="2023-03-20T18:19:59.752" v="23" actId="20577"/>
        <pc:sldMkLst>
          <pc:docMk/>
          <pc:sldMk cId="2272318360" sldId="327"/>
        </pc:sldMkLst>
        <pc:spChg chg="mod">
          <ac:chgData name="Solomon Baarda" userId="a816dd7139b9d880" providerId="LiveId" clId="{1BD65A06-4423-4C01-865F-A72200E7B4D9}" dt="2023-03-20T18:19:59.752" v="23" actId="20577"/>
          <ac:spMkLst>
            <pc:docMk/>
            <pc:sldMk cId="2272318360" sldId="327"/>
            <ac:spMk id="2" creationId="{47E7525C-B25A-5775-7964-165FC59A7ED1}"/>
          </ac:spMkLst>
        </pc:spChg>
      </pc:sldChg>
      <pc:sldChg chg="modSp new mod">
        <pc:chgData name="Solomon Baarda" userId="a816dd7139b9d880" providerId="LiveId" clId="{1BD65A06-4423-4C01-865F-A72200E7B4D9}" dt="2023-03-21T13:34:00.955" v="5983" actId="20577"/>
        <pc:sldMkLst>
          <pc:docMk/>
          <pc:sldMk cId="131107957" sldId="328"/>
        </pc:sldMkLst>
        <pc:spChg chg="mod">
          <ac:chgData name="Solomon Baarda" userId="a816dd7139b9d880" providerId="LiveId" clId="{1BD65A06-4423-4C01-865F-A72200E7B4D9}" dt="2023-03-21T13:34:00.955" v="5983" actId="20577"/>
          <ac:spMkLst>
            <pc:docMk/>
            <pc:sldMk cId="131107957" sldId="328"/>
            <ac:spMk id="2" creationId="{83A14E56-137E-AFA3-4FFC-27A33FFA8181}"/>
          </ac:spMkLst>
        </pc:spChg>
      </pc:sldChg>
      <pc:sldChg chg="modSp new mod">
        <pc:chgData name="Solomon Baarda" userId="a816dd7139b9d880" providerId="LiveId" clId="{1BD65A06-4423-4C01-865F-A72200E7B4D9}" dt="2023-03-20T18:20:45.074" v="40" actId="20577"/>
        <pc:sldMkLst>
          <pc:docMk/>
          <pc:sldMk cId="1224801242" sldId="329"/>
        </pc:sldMkLst>
        <pc:spChg chg="mod">
          <ac:chgData name="Solomon Baarda" userId="a816dd7139b9d880" providerId="LiveId" clId="{1BD65A06-4423-4C01-865F-A72200E7B4D9}" dt="2023-03-20T18:20:45.074" v="40" actId="20577"/>
          <ac:spMkLst>
            <pc:docMk/>
            <pc:sldMk cId="1224801242" sldId="329"/>
            <ac:spMk id="2" creationId="{3B1335B1-6FD5-E40F-51E2-3AFBB8A3744B}"/>
          </ac:spMkLst>
        </pc:spChg>
      </pc:sldChg>
      <pc:sldChg chg="addSp delSp modSp new mod setBg">
        <pc:chgData name="Solomon Baarda" userId="a816dd7139b9d880" providerId="LiveId" clId="{1BD65A06-4423-4C01-865F-A72200E7B4D9}" dt="2023-03-21T11:04:01.466" v="2363" actId="20577"/>
        <pc:sldMkLst>
          <pc:docMk/>
          <pc:sldMk cId="2250602598" sldId="330"/>
        </pc:sldMkLst>
        <pc:spChg chg="mod">
          <ac:chgData name="Solomon Baarda" userId="a816dd7139b9d880" providerId="LiveId" clId="{1BD65A06-4423-4C01-865F-A72200E7B4D9}" dt="2023-03-21T11:01:15.053" v="2284" actId="26606"/>
          <ac:spMkLst>
            <pc:docMk/>
            <pc:sldMk cId="2250602598" sldId="330"/>
            <ac:spMk id="2" creationId="{1CBE2F93-2219-11D5-8592-4EB0799CDAE3}"/>
          </ac:spMkLst>
        </pc:spChg>
        <pc:spChg chg="add del mod">
          <ac:chgData name="Solomon Baarda" userId="a816dd7139b9d880" providerId="LiveId" clId="{1BD65A06-4423-4C01-865F-A72200E7B4D9}" dt="2023-03-21T11:04:01.466" v="2363" actId="20577"/>
          <ac:spMkLst>
            <pc:docMk/>
            <pc:sldMk cId="2250602598" sldId="330"/>
            <ac:spMk id="3" creationId="{1D58AE61-4F81-F26A-CEBB-1D8862AA9791}"/>
          </ac:spMkLst>
        </pc:spChg>
        <pc:graphicFrameChg chg="add del">
          <ac:chgData name="Solomon Baarda" userId="a816dd7139b9d880" providerId="LiveId" clId="{1BD65A06-4423-4C01-865F-A72200E7B4D9}" dt="2023-03-21T10:49:21.279" v="1766" actId="26606"/>
          <ac:graphicFrameMkLst>
            <pc:docMk/>
            <pc:sldMk cId="2250602598" sldId="330"/>
            <ac:graphicFrameMk id="1028" creationId="{B0B37A58-D575-C53F-BC95-E33DF66740E5}"/>
          </ac:graphicFrameMkLst>
        </pc:graphicFrameChg>
        <pc:picChg chg="add del mod">
          <ac:chgData name="Solomon Baarda" userId="a816dd7139b9d880" providerId="LiveId" clId="{1BD65A06-4423-4C01-865F-A72200E7B4D9}" dt="2023-03-21T11:01:12.534" v="2282" actId="478"/>
          <ac:picMkLst>
            <pc:docMk/>
            <pc:sldMk cId="2250602598" sldId="330"/>
            <ac:picMk id="5" creationId="{111248B2-FC16-5994-80FA-63F4BEB66049}"/>
          </ac:picMkLst>
        </pc:picChg>
        <pc:picChg chg="add mod">
          <ac:chgData name="Solomon Baarda" userId="a816dd7139b9d880" providerId="LiveId" clId="{1BD65A06-4423-4C01-865F-A72200E7B4D9}" dt="2023-03-21T11:01:36.236" v="2290" actId="18131"/>
          <ac:picMkLst>
            <pc:docMk/>
            <pc:sldMk cId="2250602598" sldId="330"/>
            <ac:picMk id="6" creationId="{163735CF-856E-46EA-8B81-11F69E8B8332}"/>
          </ac:picMkLst>
        </pc:picChg>
        <pc:picChg chg="add del mod">
          <ac:chgData name="Solomon Baarda" userId="a816dd7139b9d880" providerId="LiveId" clId="{1BD65A06-4423-4C01-865F-A72200E7B4D9}" dt="2023-03-21T10:57:05.999" v="1888" actId="478"/>
          <ac:picMkLst>
            <pc:docMk/>
            <pc:sldMk cId="2250602598" sldId="330"/>
            <ac:picMk id="1026" creationId="{59BA63FE-D015-4493-C82F-0DA2391B5DAB}"/>
          </ac:picMkLst>
        </pc:picChg>
      </pc:sldChg>
      <pc:sldChg chg="addSp delSp modSp mod setBg">
        <pc:chgData name="Solomon Baarda" userId="a816dd7139b9d880" providerId="LiveId" clId="{1BD65A06-4423-4C01-865F-A72200E7B4D9}" dt="2023-03-21T13:41:26.396" v="6330" actId="5793"/>
        <pc:sldMkLst>
          <pc:docMk/>
          <pc:sldMk cId="429962215" sldId="331"/>
        </pc:sldMkLst>
        <pc:spChg chg="mod">
          <ac:chgData name="Solomon Baarda" userId="a816dd7139b9d880" providerId="LiveId" clId="{1BD65A06-4423-4C01-865F-A72200E7B4D9}" dt="2023-03-21T13:38:22.941" v="6183" actId="26606"/>
          <ac:spMkLst>
            <pc:docMk/>
            <pc:sldMk cId="429962215" sldId="331"/>
            <ac:spMk id="2" creationId="{5C31E985-C6D3-217B-A02A-533743D289F2}"/>
          </ac:spMkLst>
        </pc:spChg>
        <pc:spChg chg="mod">
          <ac:chgData name="Solomon Baarda" userId="a816dd7139b9d880" providerId="LiveId" clId="{1BD65A06-4423-4C01-865F-A72200E7B4D9}" dt="2023-03-21T13:41:26.396" v="6330" actId="5793"/>
          <ac:spMkLst>
            <pc:docMk/>
            <pc:sldMk cId="429962215" sldId="331"/>
            <ac:spMk id="3" creationId="{DC602DDB-B236-5961-4F35-969C148CD16C}"/>
          </ac:spMkLst>
        </pc:spChg>
        <pc:picChg chg="add del mod">
          <ac:chgData name="Solomon Baarda" userId="a816dd7139b9d880" providerId="LiveId" clId="{1BD65A06-4423-4C01-865F-A72200E7B4D9}" dt="2023-03-21T13:36:42.227" v="6159" actId="478"/>
          <ac:picMkLst>
            <pc:docMk/>
            <pc:sldMk cId="429962215" sldId="331"/>
            <ac:picMk id="5" creationId="{B075667F-6566-29F0-6B40-BF87550DDB7A}"/>
          </ac:picMkLst>
        </pc:picChg>
        <pc:picChg chg="add mod">
          <ac:chgData name="Solomon Baarda" userId="a816dd7139b9d880" providerId="LiveId" clId="{1BD65A06-4423-4C01-865F-A72200E7B4D9}" dt="2023-03-21T13:39:09.905" v="6184" actId="27614"/>
          <ac:picMkLst>
            <pc:docMk/>
            <pc:sldMk cId="429962215" sldId="331"/>
            <ac:picMk id="1026" creationId="{E32BE8DC-B88A-0888-EA80-8B0E7D791B8D}"/>
          </ac:picMkLst>
        </pc:picChg>
        <pc:picChg chg="add mod">
          <ac:chgData name="Solomon Baarda" userId="a816dd7139b9d880" providerId="LiveId" clId="{1BD65A06-4423-4C01-865F-A72200E7B4D9}" dt="2023-03-21T13:38:22.941" v="6183" actId="26606"/>
          <ac:picMkLst>
            <pc:docMk/>
            <pc:sldMk cId="429962215" sldId="331"/>
            <ac:picMk id="1028" creationId="{C00D5813-F1FE-0BDE-0501-B10FA8E1F7A0}"/>
          </ac:picMkLst>
        </pc:picChg>
      </pc:sldChg>
      <pc:sldChg chg="addSp delSp modSp mod setBg">
        <pc:chgData name="Solomon Baarda" userId="a816dd7139b9d880" providerId="LiveId" clId="{1BD65A06-4423-4C01-865F-A72200E7B4D9}" dt="2023-03-21T13:46:35.182" v="6448" actId="26606"/>
        <pc:sldMkLst>
          <pc:docMk/>
          <pc:sldMk cId="672991269" sldId="334"/>
        </pc:sldMkLst>
        <pc:spChg chg="mod">
          <ac:chgData name="Solomon Baarda" userId="a816dd7139b9d880" providerId="LiveId" clId="{1BD65A06-4423-4C01-865F-A72200E7B4D9}" dt="2023-03-21T13:46:35.182" v="6448" actId="26606"/>
          <ac:spMkLst>
            <pc:docMk/>
            <pc:sldMk cId="672991269" sldId="334"/>
            <ac:spMk id="2" creationId="{5A407BB0-3C4A-9983-E170-17B31AA62AC2}"/>
          </ac:spMkLst>
        </pc:spChg>
        <pc:spChg chg="del mod">
          <ac:chgData name="Solomon Baarda" userId="a816dd7139b9d880" providerId="LiveId" clId="{1BD65A06-4423-4C01-865F-A72200E7B4D9}" dt="2023-03-21T10:31:43.090" v="762" actId="26606"/>
          <ac:spMkLst>
            <pc:docMk/>
            <pc:sldMk cId="672991269" sldId="334"/>
            <ac:spMk id="3" creationId="{4BB41F9F-4325-9E31-A407-31DC2CFB6B51}"/>
          </ac:spMkLst>
        </pc:spChg>
        <pc:spChg chg="add">
          <ac:chgData name="Solomon Baarda" userId="a816dd7139b9d880" providerId="LiveId" clId="{1BD65A06-4423-4C01-865F-A72200E7B4D9}" dt="2023-03-21T13:46:35.182" v="6448" actId="26606"/>
          <ac:spMkLst>
            <pc:docMk/>
            <pc:sldMk cId="672991269" sldId="334"/>
            <ac:spMk id="7" creationId="{8682CCCE-534D-4FC6-BF2B-9BEA2F2BB482}"/>
          </ac:spMkLst>
        </pc:spChg>
        <pc:spChg chg="add">
          <ac:chgData name="Solomon Baarda" userId="a816dd7139b9d880" providerId="LiveId" clId="{1BD65A06-4423-4C01-865F-A72200E7B4D9}" dt="2023-03-21T13:46:35.182" v="6448" actId="26606"/>
          <ac:spMkLst>
            <pc:docMk/>
            <pc:sldMk cId="672991269" sldId="334"/>
            <ac:spMk id="8" creationId="{BC664B74-EEBB-416C-9D86-AE1FECC022DE}"/>
          </ac:spMkLst>
        </pc:spChg>
        <pc:spChg chg="add del">
          <ac:chgData name="Solomon Baarda" userId="a816dd7139b9d880" providerId="LiveId" clId="{1BD65A06-4423-4C01-865F-A72200E7B4D9}" dt="2023-03-21T13:45:06.042" v="6433" actId="26606"/>
          <ac:spMkLst>
            <pc:docMk/>
            <pc:sldMk cId="672991269" sldId="334"/>
            <ac:spMk id="9" creationId="{8682CCCE-534D-4FC6-BF2B-9BEA2F2BB482}"/>
          </ac:spMkLst>
        </pc:spChg>
        <pc:spChg chg="add del">
          <ac:chgData name="Solomon Baarda" userId="a816dd7139b9d880" providerId="LiveId" clId="{1BD65A06-4423-4C01-865F-A72200E7B4D9}" dt="2023-03-21T13:45:53.947" v="6441" actId="26606"/>
          <ac:spMkLst>
            <pc:docMk/>
            <pc:sldMk cId="672991269" sldId="334"/>
            <ac:spMk id="10" creationId="{8682CCCE-534D-4FC6-BF2B-9BEA2F2BB482}"/>
          </ac:spMkLst>
        </pc:spChg>
        <pc:spChg chg="add del">
          <ac:chgData name="Solomon Baarda" userId="a816dd7139b9d880" providerId="LiveId" clId="{1BD65A06-4423-4C01-865F-A72200E7B4D9}" dt="2023-03-21T13:45:06.042" v="6433" actId="26606"/>
          <ac:spMkLst>
            <pc:docMk/>
            <pc:sldMk cId="672991269" sldId="334"/>
            <ac:spMk id="11" creationId="{BC664B74-EEBB-416C-9D86-AE1FECC022DE}"/>
          </ac:spMkLst>
        </pc:spChg>
        <pc:spChg chg="add del">
          <ac:chgData name="Solomon Baarda" userId="a816dd7139b9d880" providerId="LiveId" clId="{1BD65A06-4423-4C01-865F-A72200E7B4D9}" dt="2023-03-21T13:45:53.947" v="6441" actId="26606"/>
          <ac:spMkLst>
            <pc:docMk/>
            <pc:sldMk cId="672991269" sldId="334"/>
            <ac:spMk id="12" creationId="{BC664B74-EEBB-416C-9D86-AE1FECC022DE}"/>
          </ac:spMkLst>
        </pc:spChg>
        <pc:spChg chg="add del">
          <ac:chgData name="Solomon Baarda" userId="a816dd7139b9d880" providerId="LiveId" clId="{1BD65A06-4423-4C01-865F-A72200E7B4D9}" dt="2023-03-21T13:45:06.042" v="6433" actId="26606"/>
          <ac:spMkLst>
            <pc:docMk/>
            <pc:sldMk cId="672991269" sldId="334"/>
            <ac:spMk id="13" creationId="{52000483-C30E-42A1-8569-E1DE1F55BCAC}"/>
          </ac:spMkLst>
        </pc:spChg>
        <pc:spChg chg="add del">
          <ac:chgData name="Solomon Baarda" userId="a816dd7139b9d880" providerId="LiveId" clId="{1BD65A06-4423-4C01-865F-A72200E7B4D9}" dt="2023-03-21T13:45:53.947" v="6441" actId="26606"/>
          <ac:spMkLst>
            <pc:docMk/>
            <pc:sldMk cId="672991269" sldId="334"/>
            <ac:spMk id="14" creationId="{52000483-C30E-42A1-8569-E1DE1F55BCAC}"/>
          </ac:spMkLst>
        </pc:spChg>
        <pc:spChg chg="add del">
          <ac:chgData name="Solomon Baarda" userId="a816dd7139b9d880" providerId="LiveId" clId="{1BD65A06-4423-4C01-865F-A72200E7B4D9}" dt="2023-03-21T13:45:06.042" v="6433" actId="26606"/>
          <ac:spMkLst>
            <pc:docMk/>
            <pc:sldMk cId="672991269" sldId="334"/>
            <ac:spMk id="15" creationId="{A5ACD7E0-6D9A-4803-8B9B-D4602DC48C78}"/>
          </ac:spMkLst>
        </pc:spChg>
        <pc:spChg chg="add del">
          <ac:chgData name="Solomon Baarda" userId="a816dd7139b9d880" providerId="LiveId" clId="{1BD65A06-4423-4C01-865F-A72200E7B4D9}" dt="2023-03-21T13:45:53.947" v="6441" actId="26606"/>
          <ac:spMkLst>
            <pc:docMk/>
            <pc:sldMk cId="672991269" sldId="334"/>
            <ac:spMk id="16" creationId="{A5ACD7E0-6D9A-4803-8B9B-D4602DC48C78}"/>
          </ac:spMkLst>
        </pc:spChg>
        <pc:spChg chg="add del">
          <ac:chgData name="Solomon Baarda" userId="a816dd7139b9d880" providerId="LiveId" clId="{1BD65A06-4423-4C01-865F-A72200E7B4D9}" dt="2023-03-21T13:45:06.042" v="6433" actId="26606"/>
          <ac:spMkLst>
            <pc:docMk/>
            <pc:sldMk cId="672991269" sldId="334"/>
            <ac:spMk id="17" creationId="{C238E92D-87E7-4B27-AD36-0E1330051168}"/>
          </ac:spMkLst>
        </pc:spChg>
        <pc:spChg chg="add del">
          <ac:chgData name="Solomon Baarda" userId="a816dd7139b9d880" providerId="LiveId" clId="{1BD65A06-4423-4C01-865F-A72200E7B4D9}" dt="2023-03-21T13:45:53.947" v="6441" actId="26606"/>
          <ac:spMkLst>
            <pc:docMk/>
            <pc:sldMk cId="672991269" sldId="334"/>
            <ac:spMk id="18" creationId="{C238E92D-87E7-4B27-AD36-0E1330051168}"/>
          </ac:spMkLst>
        </pc:spChg>
        <pc:spChg chg="add del">
          <ac:chgData name="Solomon Baarda" userId="a816dd7139b9d880" providerId="LiveId" clId="{1BD65A06-4423-4C01-865F-A72200E7B4D9}" dt="2023-03-21T13:45:06.042" v="6433" actId="26606"/>
          <ac:spMkLst>
            <pc:docMk/>
            <pc:sldMk cId="672991269" sldId="334"/>
            <ac:spMk id="19" creationId="{6D0B958C-B82E-4F4B-945B-6B038D655637}"/>
          </ac:spMkLst>
        </pc:spChg>
        <pc:spChg chg="add del">
          <ac:chgData name="Solomon Baarda" userId="a816dd7139b9d880" providerId="LiveId" clId="{1BD65A06-4423-4C01-865F-A72200E7B4D9}" dt="2023-03-21T13:45:53.947" v="6441" actId="26606"/>
          <ac:spMkLst>
            <pc:docMk/>
            <pc:sldMk cId="672991269" sldId="334"/>
            <ac:spMk id="20" creationId="{6D0B958C-B82E-4F4B-945B-6B038D655637}"/>
          </ac:spMkLst>
        </pc:spChg>
        <pc:spChg chg="add del">
          <ac:chgData name="Solomon Baarda" userId="a816dd7139b9d880" providerId="LiveId" clId="{1BD65A06-4423-4C01-865F-A72200E7B4D9}" dt="2023-03-21T13:45:06.042" v="6433" actId="26606"/>
          <ac:spMkLst>
            <pc:docMk/>
            <pc:sldMk cId="672991269" sldId="334"/>
            <ac:spMk id="21" creationId="{E18F3B2A-BB9B-4FB6-B8A5-2A8E5DB9321F}"/>
          </ac:spMkLst>
        </pc:spChg>
        <pc:spChg chg="add del">
          <ac:chgData name="Solomon Baarda" userId="a816dd7139b9d880" providerId="LiveId" clId="{1BD65A06-4423-4C01-865F-A72200E7B4D9}" dt="2023-03-21T13:45:53.947" v="6441" actId="26606"/>
          <ac:spMkLst>
            <pc:docMk/>
            <pc:sldMk cId="672991269" sldId="334"/>
            <ac:spMk id="22" creationId="{E18F3B2A-BB9B-4FB6-B8A5-2A8E5DB9321F}"/>
          </ac:spMkLst>
        </pc:spChg>
        <pc:spChg chg="add del">
          <ac:chgData name="Solomon Baarda" userId="a816dd7139b9d880" providerId="LiveId" clId="{1BD65A06-4423-4C01-865F-A72200E7B4D9}" dt="2023-03-21T13:45:06.042" v="6433" actId="26606"/>
          <ac:spMkLst>
            <pc:docMk/>
            <pc:sldMk cId="672991269" sldId="334"/>
            <ac:spMk id="23" creationId="{C4164AEF-861B-41D1-9ED5-B81051DA7D4D}"/>
          </ac:spMkLst>
        </pc:spChg>
        <pc:spChg chg="add del">
          <ac:chgData name="Solomon Baarda" userId="a816dd7139b9d880" providerId="LiveId" clId="{1BD65A06-4423-4C01-865F-A72200E7B4D9}" dt="2023-03-21T13:45:53.947" v="6441" actId="26606"/>
          <ac:spMkLst>
            <pc:docMk/>
            <pc:sldMk cId="672991269" sldId="334"/>
            <ac:spMk id="24" creationId="{C4164AEF-861B-41D1-9ED5-B81051DA7D4D}"/>
          </ac:spMkLst>
        </pc:spChg>
        <pc:spChg chg="add">
          <ac:chgData name="Solomon Baarda" userId="a816dd7139b9d880" providerId="LiveId" clId="{1BD65A06-4423-4C01-865F-A72200E7B4D9}" dt="2023-03-21T13:46:35.182" v="6448" actId="26606"/>
          <ac:spMkLst>
            <pc:docMk/>
            <pc:sldMk cId="672991269" sldId="334"/>
            <ac:spMk id="25" creationId="{52000483-C30E-42A1-8569-E1DE1F55BCAC}"/>
          </ac:spMkLst>
        </pc:spChg>
        <pc:spChg chg="add">
          <ac:chgData name="Solomon Baarda" userId="a816dd7139b9d880" providerId="LiveId" clId="{1BD65A06-4423-4C01-865F-A72200E7B4D9}" dt="2023-03-21T13:46:35.182" v="6448" actId="26606"/>
          <ac:spMkLst>
            <pc:docMk/>
            <pc:sldMk cId="672991269" sldId="334"/>
            <ac:spMk id="26" creationId="{A5ACD7E0-6D9A-4803-8B9B-D4602DC48C78}"/>
          </ac:spMkLst>
        </pc:spChg>
        <pc:spChg chg="add">
          <ac:chgData name="Solomon Baarda" userId="a816dd7139b9d880" providerId="LiveId" clId="{1BD65A06-4423-4C01-865F-A72200E7B4D9}" dt="2023-03-21T13:46:35.182" v="6448" actId="26606"/>
          <ac:spMkLst>
            <pc:docMk/>
            <pc:sldMk cId="672991269" sldId="334"/>
            <ac:spMk id="27" creationId="{C238E92D-87E7-4B27-AD36-0E1330051168}"/>
          </ac:spMkLst>
        </pc:spChg>
        <pc:spChg chg="add">
          <ac:chgData name="Solomon Baarda" userId="a816dd7139b9d880" providerId="LiveId" clId="{1BD65A06-4423-4C01-865F-A72200E7B4D9}" dt="2023-03-21T13:46:35.182" v="6448" actId="26606"/>
          <ac:spMkLst>
            <pc:docMk/>
            <pc:sldMk cId="672991269" sldId="334"/>
            <ac:spMk id="28" creationId="{6D0B958C-B82E-4F4B-945B-6B038D655637}"/>
          </ac:spMkLst>
        </pc:spChg>
        <pc:spChg chg="add">
          <ac:chgData name="Solomon Baarda" userId="a816dd7139b9d880" providerId="LiveId" clId="{1BD65A06-4423-4C01-865F-A72200E7B4D9}" dt="2023-03-21T13:46:35.182" v="6448" actId="26606"/>
          <ac:spMkLst>
            <pc:docMk/>
            <pc:sldMk cId="672991269" sldId="334"/>
            <ac:spMk id="29" creationId="{E18F3B2A-BB9B-4FB6-B8A5-2A8E5DB9321F}"/>
          </ac:spMkLst>
        </pc:spChg>
        <pc:spChg chg="add">
          <ac:chgData name="Solomon Baarda" userId="a816dd7139b9d880" providerId="LiveId" clId="{1BD65A06-4423-4C01-865F-A72200E7B4D9}" dt="2023-03-21T13:46:35.182" v="6448" actId="26606"/>
          <ac:spMkLst>
            <pc:docMk/>
            <pc:sldMk cId="672991269" sldId="334"/>
            <ac:spMk id="30" creationId="{C4164AEF-861B-41D1-9ED5-B81051DA7D4D}"/>
          </ac:spMkLst>
        </pc:spChg>
        <pc:graphicFrameChg chg="add mod modGraphic">
          <ac:chgData name="Solomon Baarda" userId="a816dd7139b9d880" providerId="LiveId" clId="{1BD65A06-4423-4C01-865F-A72200E7B4D9}" dt="2023-03-21T13:46:35.182" v="6448" actId="26606"/>
          <ac:graphicFrameMkLst>
            <pc:docMk/>
            <pc:sldMk cId="672991269" sldId="334"/>
            <ac:graphicFrameMk id="5" creationId="{573C7AC3-25FF-5901-DCB2-A14794C7A50D}"/>
          </ac:graphicFrameMkLst>
        </pc:graphicFrameChg>
      </pc:sldChg>
      <pc:sldChg chg="modSp mod">
        <pc:chgData name="Solomon Baarda" userId="a816dd7139b9d880" providerId="LiveId" clId="{1BD65A06-4423-4C01-865F-A72200E7B4D9}" dt="2023-03-21T13:32:16.439" v="5949" actId="20577"/>
        <pc:sldMkLst>
          <pc:docMk/>
          <pc:sldMk cId="4191094844" sldId="335"/>
        </pc:sldMkLst>
        <pc:spChg chg="mod">
          <ac:chgData name="Solomon Baarda" userId="a816dd7139b9d880" providerId="LiveId" clId="{1BD65A06-4423-4C01-865F-A72200E7B4D9}" dt="2023-03-21T13:32:16.439" v="5949" actId="20577"/>
          <ac:spMkLst>
            <pc:docMk/>
            <pc:sldMk cId="4191094844" sldId="335"/>
            <ac:spMk id="2" creationId="{715EF065-161D-B5CD-3DB2-7E208C0CCC99}"/>
          </ac:spMkLst>
        </pc:spChg>
      </pc:sldChg>
      <pc:sldChg chg="addSp delSp modSp add mod modNotesTx">
        <pc:chgData name="Solomon Baarda" userId="a816dd7139b9d880" providerId="LiveId" clId="{1BD65A06-4423-4C01-865F-A72200E7B4D9}" dt="2023-03-21T11:10:12.411" v="2652" actId="20577"/>
        <pc:sldMkLst>
          <pc:docMk/>
          <pc:sldMk cId="3344818875" sldId="340"/>
        </pc:sldMkLst>
        <pc:spChg chg="mod">
          <ac:chgData name="Solomon Baarda" userId="a816dd7139b9d880" providerId="LiveId" clId="{1BD65A06-4423-4C01-865F-A72200E7B4D9}" dt="2023-03-21T10:38:53.102" v="947" actId="20577"/>
          <ac:spMkLst>
            <pc:docMk/>
            <pc:sldMk cId="3344818875" sldId="340"/>
            <ac:spMk id="2" creationId="{1CBE2F93-2219-11D5-8592-4EB0799CDAE3}"/>
          </ac:spMkLst>
        </pc:spChg>
        <pc:spChg chg="add del mod">
          <ac:chgData name="Solomon Baarda" userId="a816dd7139b9d880" providerId="LiveId" clId="{1BD65A06-4423-4C01-865F-A72200E7B4D9}" dt="2023-03-21T11:10:12.411" v="2652" actId="20577"/>
          <ac:spMkLst>
            <pc:docMk/>
            <pc:sldMk cId="3344818875" sldId="340"/>
            <ac:spMk id="3" creationId="{1D58AE61-4F81-F26A-CEBB-1D8862AA9791}"/>
          </ac:spMkLst>
        </pc:spChg>
        <pc:graphicFrameChg chg="add del">
          <ac:chgData name="Solomon Baarda" userId="a816dd7139b9d880" providerId="LiveId" clId="{1BD65A06-4423-4C01-865F-A72200E7B4D9}" dt="2023-03-21T10:49:39.505" v="1769" actId="26606"/>
          <ac:graphicFrameMkLst>
            <pc:docMk/>
            <pc:sldMk cId="3344818875" sldId="340"/>
            <ac:graphicFrameMk id="5" creationId="{15D31571-F436-E949-BBB3-864B5BDE92AF}"/>
          </ac:graphicFrameMkLst>
        </pc:graphicFrameChg>
        <pc:picChg chg="del mod">
          <ac:chgData name="Solomon Baarda" userId="a816dd7139b9d880" providerId="LiveId" clId="{1BD65A06-4423-4C01-865F-A72200E7B4D9}" dt="2023-03-21T10:49:26.957" v="1767" actId="478"/>
          <ac:picMkLst>
            <pc:docMk/>
            <pc:sldMk cId="3344818875" sldId="340"/>
            <ac:picMk id="1026" creationId="{59BA63FE-D015-4493-C82F-0DA2391B5DAB}"/>
          </ac:picMkLst>
        </pc:picChg>
      </pc:sldChg>
      <pc:sldChg chg="delSp add del mod">
        <pc:chgData name="Solomon Baarda" userId="a816dd7139b9d880" providerId="LiveId" clId="{1BD65A06-4423-4C01-865F-A72200E7B4D9}" dt="2023-03-21T11:19:49.217" v="3030" actId="47"/>
        <pc:sldMkLst>
          <pc:docMk/>
          <pc:sldMk cId="71048043" sldId="341"/>
        </pc:sldMkLst>
        <pc:picChg chg="del">
          <ac:chgData name="Solomon Baarda" userId="a816dd7139b9d880" providerId="LiveId" clId="{1BD65A06-4423-4C01-865F-A72200E7B4D9}" dt="2023-03-21T11:19:46.631" v="3029" actId="21"/>
          <ac:picMkLst>
            <pc:docMk/>
            <pc:sldMk cId="71048043" sldId="341"/>
            <ac:picMk id="4" creationId="{D557370A-24DD-2FD9-5B00-150EAA71C0AC}"/>
          </ac:picMkLst>
        </pc:picChg>
        <pc:picChg chg="del">
          <ac:chgData name="Solomon Baarda" userId="a816dd7139b9d880" providerId="LiveId" clId="{1BD65A06-4423-4C01-865F-A72200E7B4D9}" dt="2023-03-21T11:19:12.338" v="3026" actId="478"/>
          <ac:picMkLst>
            <pc:docMk/>
            <pc:sldMk cId="71048043" sldId="341"/>
            <ac:picMk id="9" creationId="{81C74CF7-5EAE-3DDD-9D2E-63F8FB8D2B26}"/>
          </ac:picMkLst>
        </pc:picChg>
      </pc:sldChg>
      <pc:sldChg chg="modSp new mod">
        <pc:chgData name="Solomon Baarda" userId="a816dd7139b9d880" providerId="LiveId" clId="{1BD65A06-4423-4C01-865F-A72200E7B4D9}" dt="2023-03-21T13:32:24.964" v="5964" actId="20577"/>
        <pc:sldMkLst>
          <pc:docMk/>
          <pc:sldMk cId="3203378354" sldId="341"/>
        </pc:sldMkLst>
        <pc:spChg chg="mod">
          <ac:chgData name="Solomon Baarda" userId="a816dd7139b9d880" providerId="LiveId" clId="{1BD65A06-4423-4C01-865F-A72200E7B4D9}" dt="2023-03-21T13:32:24.964" v="5964" actId="20577"/>
          <ac:spMkLst>
            <pc:docMk/>
            <pc:sldMk cId="3203378354" sldId="341"/>
            <ac:spMk id="2" creationId="{5E9F2F4B-9325-8BF7-BD17-2372023652F9}"/>
          </ac:spMkLst>
        </pc:spChg>
      </pc:sldChg>
      <pc:sldChg chg="addSp delSp modSp add del mod">
        <pc:chgData name="Solomon Baarda" userId="a816dd7139b9d880" providerId="LiveId" clId="{1BD65A06-4423-4C01-865F-A72200E7B4D9}" dt="2023-03-21T11:20:26.271" v="3036" actId="47"/>
        <pc:sldMkLst>
          <pc:docMk/>
          <pc:sldMk cId="862940475" sldId="342"/>
        </pc:sldMkLst>
        <pc:picChg chg="add del mod">
          <ac:chgData name="Solomon Baarda" userId="a816dd7139b9d880" providerId="LiveId" clId="{1BD65A06-4423-4C01-865F-A72200E7B4D9}" dt="2023-03-21T11:20:21.221" v="3034" actId="21"/>
          <ac:picMkLst>
            <pc:docMk/>
            <pc:sldMk cId="862940475" sldId="342"/>
            <ac:picMk id="4" creationId="{F819B138-7E6E-5D3D-4744-3929B660D9E9}"/>
          </ac:picMkLst>
        </pc:picChg>
        <pc:picChg chg="del">
          <ac:chgData name="Solomon Baarda" userId="a816dd7139b9d880" providerId="LiveId" clId="{1BD65A06-4423-4C01-865F-A72200E7B4D9}" dt="2023-03-21T11:19:51.810" v="3031" actId="478"/>
          <ac:picMkLst>
            <pc:docMk/>
            <pc:sldMk cId="862940475" sldId="342"/>
            <ac:picMk id="9" creationId="{81C74CF7-5EAE-3DDD-9D2E-63F8FB8D2B2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816dd7139b9d880/Documents/University%20Work/5th%20Year/Semester%202/F21SM/Lecture/Examp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816dd7139b9d880/Documents/University%20Work/5th%20Year/Semester%202/F21SM/Lecture/Examp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816dd7139b9d880/Documents/University%20Work/5th%20Year/Semester%202/F21SM/Lecture/Examp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Median Runtime of Parallel Implementation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Implementation 1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[Example.xlsx]Sheet1!$T$10:$T$73</c:f>
              <c:numCache>
                <c:formatCode>General</c:formatCode>
                <c:ptCount val="64"/>
                <c:pt idx="0">
                  <c:v>711.18</c:v>
                </c:pt>
                <c:pt idx="1">
                  <c:v>349.9</c:v>
                </c:pt>
                <c:pt idx="2">
                  <c:v>236.26</c:v>
                </c:pt>
                <c:pt idx="3">
                  <c:v>172.18</c:v>
                </c:pt>
                <c:pt idx="4">
                  <c:v>142.55000000000001</c:v>
                </c:pt>
                <c:pt idx="5">
                  <c:v>120.17</c:v>
                </c:pt>
                <c:pt idx="6">
                  <c:v>104.76</c:v>
                </c:pt>
                <c:pt idx="7">
                  <c:v>93.233000000000004</c:v>
                </c:pt>
                <c:pt idx="8">
                  <c:v>83.44</c:v>
                </c:pt>
                <c:pt idx="9">
                  <c:v>74.900999999999996</c:v>
                </c:pt>
                <c:pt idx="10">
                  <c:v>66.284999999999997</c:v>
                </c:pt>
                <c:pt idx="11">
                  <c:v>60.701000000000001</c:v>
                </c:pt>
                <c:pt idx="12">
                  <c:v>55.387</c:v>
                </c:pt>
                <c:pt idx="13">
                  <c:v>51.49</c:v>
                </c:pt>
                <c:pt idx="14">
                  <c:v>51.334000000000003</c:v>
                </c:pt>
                <c:pt idx="15">
                  <c:v>47.063000000000002</c:v>
                </c:pt>
                <c:pt idx="16">
                  <c:v>44.064</c:v>
                </c:pt>
                <c:pt idx="17">
                  <c:v>41.654000000000003</c:v>
                </c:pt>
                <c:pt idx="18">
                  <c:v>40.348999999999997</c:v>
                </c:pt>
                <c:pt idx="19">
                  <c:v>38.387999999999998</c:v>
                </c:pt>
                <c:pt idx="20">
                  <c:v>38.417000000000002</c:v>
                </c:pt>
                <c:pt idx="21">
                  <c:v>35.445</c:v>
                </c:pt>
                <c:pt idx="22">
                  <c:v>33.234999999999999</c:v>
                </c:pt>
                <c:pt idx="23">
                  <c:v>33.646000000000001</c:v>
                </c:pt>
                <c:pt idx="24">
                  <c:v>31.428000000000001</c:v>
                </c:pt>
                <c:pt idx="25">
                  <c:v>31.271000000000001</c:v>
                </c:pt>
                <c:pt idx="26">
                  <c:v>28.596</c:v>
                </c:pt>
                <c:pt idx="27">
                  <c:v>26.57</c:v>
                </c:pt>
                <c:pt idx="28">
                  <c:v>26.079000000000001</c:v>
                </c:pt>
                <c:pt idx="29">
                  <c:v>25.24</c:v>
                </c:pt>
                <c:pt idx="30">
                  <c:v>24.443999999999999</c:v>
                </c:pt>
                <c:pt idx="31">
                  <c:v>24.338000000000001</c:v>
                </c:pt>
                <c:pt idx="32">
                  <c:v>24.433</c:v>
                </c:pt>
                <c:pt idx="33">
                  <c:v>22.946000000000002</c:v>
                </c:pt>
                <c:pt idx="34">
                  <c:v>23.254999999999999</c:v>
                </c:pt>
                <c:pt idx="35">
                  <c:v>21.446000000000002</c:v>
                </c:pt>
                <c:pt idx="36">
                  <c:v>20.701000000000001</c:v>
                </c:pt>
                <c:pt idx="37">
                  <c:v>20.05</c:v>
                </c:pt>
                <c:pt idx="38">
                  <c:v>19.544</c:v>
                </c:pt>
                <c:pt idx="39">
                  <c:v>19.271000000000001</c:v>
                </c:pt>
                <c:pt idx="40">
                  <c:v>21.451000000000001</c:v>
                </c:pt>
                <c:pt idx="41">
                  <c:v>20.420999999999999</c:v>
                </c:pt>
                <c:pt idx="42">
                  <c:v>19.254000000000001</c:v>
                </c:pt>
                <c:pt idx="43">
                  <c:v>18.488</c:v>
                </c:pt>
                <c:pt idx="44">
                  <c:v>17.173999999999999</c:v>
                </c:pt>
                <c:pt idx="45">
                  <c:v>17.088999999999999</c:v>
                </c:pt>
                <c:pt idx="46">
                  <c:v>16.245999999999999</c:v>
                </c:pt>
                <c:pt idx="47">
                  <c:v>16.266999999999999</c:v>
                </c:pt>
                <c:pt idx="48">
                  <c:v>15.992000000000001</c:v>
                </c:pt>
                <c:pt idx="49">
                  <c:v>15.680999999999999</c:v>
                </c:pt>
                <c:pt idx="50">
                  <c:v>14.85</c:v>
                </c:pt>
                <c:pt idx="51">
                  <c:v>14.659000000000001</c:v>
                </c:pt>
                <c:pt idx="52">
                  <c:v>14.284000000000001</c:v>
                </c:pt>
                <c:pt idx="53">
                  <c:v>14.135999999999999</c:v>
                </c:pt>
                <c:pt idx="54">
                  <c:v>13.874000000000001</c:v>
                </c:pt>
                <c:pt idx="55">
                  <c:v>14.423</c:v>
                </c:pt>
                <c:pt idx="56">
                  <c:v>18.138000000000002</c:v>
                </c:pt>
                <c:pt idx="57">
                  <c:v>16.899000000000001</c:v>
                </c:pt>
                <c:pt idx="58">
                  <c:v>13.7</c:v>
                </c:pt>
                <c:pt idx="59">
                  <c:v>15.151999999999999</c:v>
                </c:pt>
                <c:pt idx="60">
                  <c:v>12.717000000000001</c:v>
                </c:pt>
                <c:pt idx="61">
                  <c:v>14.935</c:v>
                </c:pt>
                <c:pt idx="62">
                  <c:v>12.305999999999999</c:v>
                </c:pt>
                <c:pt idx="63">
                  <c:v>11.955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61-4E0E-BFA9-B10D64E50E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731359440"/>
        <c:axId val="978895184"/>
      </c:lineChart>
      <c:catAx>
        <c:axId val="1731359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895184"/>
        <c:crosses val="autoZero"/>
        <c:auto val="1"/>
        <c:lblAlgn val="ctr"/>
        <c:lblOffset val="100"/>
        <c:noMultiLvlLbl val="0"/>
      </c:catAx>
      <c:valAx>
        <c:axId val="9788951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Median runtime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35944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Speedup of Parallel Implementation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Implementation 1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[Example.xlsx]Sheet1!$U$10:$U$73</c:f>
              <c:numCache>
                <c:formatCode>General</c:formatCode>
                <c:ptCount val="64"/>
                <c:pt idx="0">
                  <c:v>0.80979498861047838</c:v>
                </c:pt>
                <c:pt idx="1">
                  <c:v>1.6459274078308088</c:v>
                </c:pt>
                <c:pt idx="2">
                  <c:v>2.4376111064081942</c:v>
                </c:pt>
                <c:pt idx="3">
                  <c:v>3.3448135671971189</c:v>
                </c:pt>
                <c:pt idx="4">
                  <c:v>4.0400561206594174</c:v>
                </c:pt>
                <c:pt idx="5">
                  <c:v>4.7924606807023382</c:v>
                </c:pt>
                <c:pt idx="6">
                  <c:v>5.4974226804123703</c:v>
                </c:pt>
                <c:pt idx="7">
                  <c:v>6.1771046732380164</c:v>
                </c:pt>
                <c:pt idx="8">
                  <c:v>6.9020853307766057</c:v>
                </c:pt>
                <c:pt idx="9">
                  <c:v>7.6889494132254574</c:v>
                </c:pt>
                <c:pt idx="10">
                  <c:v>8.6883910386965368</c:v>
                </c:pt>
                <c:pt idx="11">
                  <c:v>9.487652592214296</c:v>
                </c:pt>
                <c:pt idx="12">
                  <c:v>10.397927311462977</c:v>
                </c:pt>
                <c:pt idx="13">
                  <c:v>11.18489026995533</c:v>
                </c:pt>
                <c:pt idx="14">
                  <c:v>11.218880274282151</c:v>
                </c:pt>
                <c:pt idx="15">
                  <c:v>12.23700146611988</c:v>
                </c:pt>
                <c:pt idx="16">
                  <c:v>13.069852941176469</c:v>
                </c:pt>
                <c:pt idx="17">
                  <c:v>13.826043117107599</c:v>
                </c:pt>
                <c:pt idx="18">
                  <c:v>14.27321618875313</c:v>
                </c:pt>
                <c:pt idx="19">
                  <c:v>15.002344482650829</c:v>
                </c:pt>
                <c:pt idx="20">
                  <c:v>14.991019600697607</c:v>
                </c:pt>
                <c:pt idx="21">
                  <c:v>16.247989843419383</c:v>
                </c:pt>
                <c:pt idx="22">
                  <c:v>17.328418835564914</c:v>
                </c:pt>
                <c:pt idx="23">
                  <c:v>17.116744932532839</c:v>
                </c:pt>
                <c:pt idx="24">
                  <c:v>18.324742268041234</c:v>
                </c:pt>
                <c:pt idx="25">
                  <c:v>18.416743948066898</c:v>
                </c:pt>
                <c:pt idx="26">
                  <c:v>20.139530004196391</c:v>
                </c:pt>
                <c:pt idx="27">
                  <c:v>21.675197591268347</c:v>
                </c:pt>
                <c:pt idx="28">
                  <c:v>22.083285402047622</c:v>
                </c:pt>
                <c:pt idx="29">
                  <c:v>22.817353407290017</c:v>
                </c:pt>
                <c:pt idx="30">
                  <c:v>23.560382916053019</c:v>
                </c:pt>
                <c:pt idx="31">
                  <c:v>23.66299613772701</c:v>
                </c:pt>
                <c:pt idx="32">
                  <c:v>23.570990054434574</c:v>
                </c:pt>
                <c:pt idx="33">
                  <c:v>25.098492111914929</c:v>
                </c:pt>
                <c:pt idx="34">
                  <c:v>24.76499677488712</c:v>
                </c:pt>
                <c:pt idx="35">
                  <c:v>26.853958780192109</c:v>
                </c:pt>
                <c:pt idx="36">
                  <c:v>27.820395149992752</c:v>
                </c:pt>
                <c:pt idx="37">
                  <c:v>28.723690773067329</c:v>
                </c:pt>
                <c:pt idx="38">
                  <c:v>29.467355710192383</c:v>
                </c:pt>
                <c:pt idx="39">
                  <c:v>29.884800996315704</c:v>
                </c:pt>
                <c:pt idx="40">
                  <c:v>26.847699407953009</c:v>
                </c:pt>
                <c:pt idx="41">
                  <c:v>28.201851035698546</c:v>
                </c:pt>
                <c:pt idx="42">
                  <c:v>29.9111872857588</c:v>
                </c:pt>
                <c:pt idx="43">
                  <c:v>31.150475984422329</c:v>
                </c:pt>
                <c:pt idx="44">
                  <c:v>33.533830208454638</c:v>
                </c:pt>
                <c:pt idx="45">
                  <c:v>33.700626133770264</c:v>
                </c:pt>
                <c:pt idx="46">
                  <c:v>35.449341376338793</c:v>
                </c:pt>
                <c:pt idx="47">
                  <c:v>35.403577795536975</c:v>
                </c:pt>
                <c:pt idx="48">
                  <c:v>36.012381190595292</c:v>
                </c:pt>
                <c:pt idx="49">
                  <c:v>36.726611823225561</c:v>
                </c:pt>
                <c:pt idx="50">
                  <c:v>38.781818181818181</c:v>
                </c:pt>
                <c:pt idx="51">
                  <c:v>39.287127362030148</c:v>
                </c:pt>
                <c:pt idx="52">
                  <c:v>40.318538224586945</c:v>
                </c:pt>
                <c:pt idx="53">
                  <c:v>40.740662139219012</c:v>
                </c:pt>
                <c:pt idx="54">
                  <c:v>41.510018740089372</c:v>
                </c:pt>
                <c:pt idx="55">
                  <c:v>39.929972959855782</c:v>
                </c:pt>
                <c:pt idx="56">
                  <c:v>31.751571286801187</c:v>
                </c:pt>
                <c:pt idx="57">
                  <c:v>34.07953133321498</c:v>
                </c:pt>
                <c:pt idx="58">
                  <c:v>42.037226277372262</c:v>
                </c:pt>
                <c:pt idx="59">
                  <c:v>38.008843717001056</c:v>
                </c:pt>
                <c:pt idx="60">
                  <c:v>45.286624203821653</c:v>
                </c:pt>
                <c:pt idx="61">
                  <c:v>38.561098091730827</c:v>
                </c:pt>
                <c:pt idx="62">
                  <c:v>46.799122379327159</c:v>
                </c:pt>
                <c:pt idx="63">
                  <c:v>48.173149309912169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2-45A2-A447-0D4E2DBEBAC2}"/>
            </c:ext>
          </c:extLst>
        </c:ser>
        <c:ser>
          <c:idx val="2"/>
          <c:order val="1"/>
          <c:tx>
            <c:v>Ideal</c:v>
          </c:tx>
          <c:spPr>
            <a:ln w="22225" cap="rnd" cmpd="sng" algn="ctr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val>
            <c:numRef>
              <c:f>[Example.xlsx]Sheet1!$AB$10:$AB$73</c:f>
              <c:numCache>
                <c:formatCode>General</c:formatCode>
                <c:ptCount val="6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A2-45A2-A447-0D4E2DBEB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731359440"/>
        <c:axId val="978895184"/>
      </c:lineChart>
      <c:catAx>
        <c:axId val="1731359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895184"/>
        <c:crosses val="autoZero"/>
        <c:auto val="1"/>
        <c:lblAlgn val="ctr"/>
        <c:lblOffset val="100"/>
        <c:noMultiLvlLbl val="0"/>
      </c:catAx>
      <c:valAx>
        <c:axId val="9788951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Speedup (X)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35944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Efficiency of Parallel Implementation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Implementation 1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[Example.xlsx]Sheet1!$V$10:$V$73</c:f>
              <c:numCache>
                <c:formatCode>General</c:formatCode>
                <c:ptCount val="64"/>
                <c:pt idx="0">
                  <c:v>80.979498861047844</c:v>
                </c:pt>
                <c:pt idx="1">
                  <c:v>82.296370391540435</c:v>
                </c:pt>
                <c:pt idx="2">
                  <c:v>81.253703546939803</c:v>
                </c:pt>
                <c:pt idx="3">
                  <c:v>83.620339179927967</c:v>
                </c:pt>
                <c:pt idx="4">
                  <c:v>80.801122413188352</c:v>
                </c:pt>
                <c:pt idx="5">
                  <c:v>79.874344678372296</c:v>
                </c:pt>
                <c:pt idx="6">
                  <c:v>78.534609720176718</c:v>
                </c:pt>
                <c:pt idx="7">
                  <c:v>77.213808415475199</c:v>
                </c:pt>
                <c:pt idx="8">
                  <c:v>76.689837008628942</c:v>
                </c:pt>
                <c:pt idx="9">
                  <c:v>76.889494132254583</c:v>
                </c:pt>
                <c:pt idx="10">
                  <c:v>78.985373079059428</c:v>
                </c:pt>
                <c:pt idx="11">
                  <c:v>79.063771601785803</c:v>
                </c:pt>
                <c:pt idx="12">
                  <c:v>79.984056242022902</c:v>
                </c:pt>
                <c:pt idx="13">
                  <c:v>79.892073356823786</c:v>
                </c:pt>
                <c:pt idx="14">
                  <c:v>74.79253516188102</c:v>
                </c:pt>
                <c:pt idx="15">
                  <c:v>76.481259163249248</c:v>
                </c:pt>
                <c:pt idx="16">
                  <c:v>76.881487889273345</c:v>
                </c:pt>
                <c:pt idx="17">
                  <c:v>76.81135065059776</c:v>
                </c:pt>
                <c:pt idx="18">
                  <c:v>75.12219046712174</c:v>
                </c:pt>
                <c:pt idx="19">
                  <c:v>75.011722413254148</c:v>
                </c:pt>
                <c:pt idx="20">
                  <c:v>71.385807622369555</c:v>
                </c:pt>
                <c:pt idx="21">
                  <c:v>73.85449928826992</c:v>
                </c:pt>
                <c:pt idx="22">
                  <c:v>75.340951458977884</c:v>
                </c:pt>
                <c:pt idx="23">
                  <c:v>71.319770552220163</c:v>
                </c:pt>
                <c:pt idx="24">
                  <c:v>73.298969072164937</c:v>
                </c:pt>
                <c:pt idx="25">
                  <c:v>70.833630569488065</c:v>
                </c:pt>
                <c:pt idx="26">
                  <c:v>74.590851867394036</c:v>
                </c:pt>
                <c:pt idx="27">
                  <c:v>77.411419968815522</c:v>
                </c:pt>
                <c:pt idx="28">
                  <c:v>76.149260007060775</c:v>
                </c:pt>
                <c:pt idx="29">
                  <c:v>76.057844690966732</c:v>
                </c:pt>
                <c:pt idx="30">
                  <c:v>76.001235213074253</c:v>
                </c:pt>
                <c:pt idx="31">
                  <c:v>73.946862930396904</c:v>
                </c:pt>
                <c:pt idx="32">
                  <c:v>71.427242589195686</c:v>
                </c:pt>
                <c:pt idx="33">
                  <c:v>73.81909444680862</c:v>
                </c:pt>
                <c:pt idx="34">
                  <c:v>70.757133642534626</c:v>
                </c:pt>
                <c:pt idx="35">
                  <c:v>74.594329944978071</c:v>
                </c:pt>
                <c:pt idx="36">
                  <c:v>75.190257162142572</c:v>
                </c:pt>
                <c:pt idx="37">
                  <c:v>75.588659929124546</c:v>
                </c:pt>
                <c:pt idx="38">
                  <c:v>75.557322333826633</c:v>
                </c:pt>
                <c:pt idx="39">
                  <c:v>74.71200249078926</c:v>
                </c:pt>
                <c:pt idx="40">
                  <c:v>65.482193677934163</c:v>
                </c:pt>
                <c:pt idx="41">
                  <c:v>67.147264370710829</c:v>
                </c:pt>
                <c:pt idx="42">
                  <c:v>69.560900664555348</c:v>
                </c:pt>
                <c:pt idx="43">
                  <c:v>70.796536328232563</c:v>
                </c:pt>
                <c:pt idx="44">
                  <c:v>74.519622685454749</c:v>
                </c:pt>
                <c:pt idx="45">
                  <c:v>73.262230725587528</c:v>
                </c:pt>
                <c:pt idx="46">
                  <c:v>75.424130587954892</c:v>
                </c:pt>
                <c:pt idx="47">
                  <c:v>73.757453740702033</c:v>
                </c:pt>
                <c:pt idx="48">
                  <c:v>73.494655491010803</c:v>
                </c:pt>
                <c:pt idx="49">
                  <c:v>73.453223646451121</c:v>
                </c:pt>
                <c:pt idx="50">
                  <c:v>76.042780748663091</c:v>
                </c:pt>
                <c:pt idx="51">
                  <c:v>75.552168003904129</c:v>
                </c:pt>
                <c:pt idx="52">
                  <c:v>76.072713631296125</c:v>
                </c:pt>
                <c:pt idx="53">
                  <c:v>75.445670628183365</c:v>
                </c:pt>
                <c:pt idx="54">
                  <c:v>75.47276134561703</c:v>
                </c:pt>
                <c:pt idx="55">
                  <c:v>71.303523142599616</c:v>
                </c:pt>
                <c:pt idx="56">
                  <c:v>55.704511029475768</c:v>
                </c:pt>
                <c:pt idx="57">
                  <c:v>58.757812643474104</c:v>
                </c:pt>
                <c:pt idx="58">
                  <c:v>71.249536063342816</c:v>
                </c:pt>
                <c:pt idx="59">
                  <c:v>63.348072861668427</c:v>
                </c:pt>
                <c:pt idx="60">
                  <c:v>74.24036754724861</c:v>
                </c:pt>
                <c:pt idx="61">
                  <c:v>62.195319502791655</c:v>
                </c:pt>
                <c:pt idx="62">
                  <c:v>74.284321237027243</c:v>
                </c:pt>
                <c:pt idx="63">
                  <c:v>75.270545796737764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AD-4F83-A651-C8C25B972A77}"/>
            </c:ext>
          </c:extLst>
        </c:ser>
        <c:ser>
          <c:idx val="2"/>
          <c:order val="1"/>
          <c:tx>
            <c:v>Ideal</c:v>
          </c:tx>
          <c:spPr>
            <a:ln w="22225" cap="rnd" cmpd="sng" algn="ctr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val>
            <c:numRef>
              <c:f>[Example.xlsx]Sheet1!$AC$10:$AC$73</c:f>
              <c:numCache>
                <c:formatCode>General</c:formatCode>
                <c:ptCount val="6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AD-4F83-A651-C8C25B972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731359440"/>
        <c:axId val="978895184"/>
      </c:lineChart>
      <c:catAx>
        <c:axId val="1731359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895184"/>
        <c:crosses val="autoZero"/>
        <c:auto val="1"/>
        <c:lblAlgn val="ctr"/>
        <c:lblOffset val="100"/>
        <c:noMultiLvlLbl val="0"/>
      </c:catAx>
      <c:valAx>
        <c:axId val="9788951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Efficiency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35944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44CD62-505D-4765-A304-D4F6F84AB37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4565190-EAF4-4CB5-AD1A-2E1D7587981F}">
      <dgm:prSet/>
      <dgm:spPr/>
      <dgm:t>
        <a:bodyPr/>
        <a:lstStyle/>
        <a:p>
          <a:r>
            <a:rPr lang="en-GB" b="0" i="0" dirty="0"/>
            <a:t>To be able to identify “delightfully parallel” algorithms</a:t>
          </a:r>
          <a:endParaRPr lang="en-US" dirty="0"/>
        </a:p>
      </dgm:t>
    </dgm:pt>
    <dgm:pt modelId="{5D4FE49B-5C25-41BD-BE34-09BBAB925CD0}" type="parTrans" cxnId="{FC2450AF-A81A-4B5D-B22C-48B536427744}">
      <dgm:prSet/>
      <dgm:spPr/>
      <dgm:t>
        <a:bodyPr/>
        <a:lstStyle/>
        <a:p>
          <a:endParaRPr lang="en-US"/>
        </a:p>
      </dgm:t>
    </dgm:pt>
    <dgm:pt modelId="{319E0007-92A0-47CE-ADCA-77A2F3E6351E}" type="sibTrans" cxnId="{FC2450AF-A81A-4B5D-B22C-48B536427744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EA052EF6-F93D-4EB2-9133-76F49DA94163}">
      <dgm:prSet/>
      <dgm:spPr/>
      <dgm:t>
        <a:bodyPr/>
        <a:lstStyle/>
        <a:p>
          <a:r>
            <a:rPr lang="en-GB" b="0" i="0" dirty="0"/>
            <a:t>To be able to suggest different approaches for parallelizing an algorithm</a:t>
          </a:r>
          <a:endParaRPr lang="en-US" dirty="0"/>
        </a:p>
      </dgm:t>
    </dgm:pt>
    <dgm:pt modelId="{B51FBE59-CA82-4C5A-A988-7FB13EDCCE5B}" type="parTrans" cxnId="{49576A94-9973-4931-803A-5DBFC87F3786}">
      <dgm:prSet/>
      <dgm:spPr/>
      <dgm:t>
        <a:bodyPr/>
        <a:lstStyle/>
        <a:p>
          <a:endParaRPr lang="en-US"/>
        </a:p>
      </dgm:t>
    </dgm:pt>
    <dgm:pt modelId="{9C90A7A2-D370-4947-A324-2057211149C3}" type="sibTrans" cxnId="{49576A94-9973-4931-803A-5DBFC87F378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464F5ED7-2DAE-4685-AC2C-4896FE09E4A1}">
      <dgm:prSet/>
      <dgm:spPr/>
      <dgm:t>
        <a:bodyPr/>
        <a:lstStyle/>
        <a:p>
          <a:r>
            <a:rPr lang="en-GB" b="0" i="0" dirty="0"/>
            <a:t>To be able to accurately measure runtime, and calculate the speedup and efficiency of a parallel solution</a:t>
          </a:r>
          <a:endParaRPr lang="en-US" dirty="0"/>
        </a:p>
      </dgm:t>
    </dgm:pt>
    <dgm:pt modelId="{635559FA-3A8F-41BA-B363-81C66BEF468A}" type="parTrans" cxnId="{BBB4BC97-2F62-466F-A6A3-B26F6C297DBF}">
      <dgm:prSet/>
      <dgm:spPr/>
      <dgm:t>
        <a:bodyPr/>
        <a:lstStyle/>
        <a:p>
          <a:endParaRPr lang="en-US"/>
        </a:p>
      </dgm:t>
    </dgm:pt>
    <dgm:pt modelId="{E4AD3288-6C7E-489F-9E95-06A465292637}" type="sibTrans" cxnId="{BBB4BC97-2F62-466F-A6A3-B26F6C297DBF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7C1A708-AE8F-4760-A375-E633190D9D1C}" type="pres">
      <dgm:prSet presAssocID="{1544CD62-505D-4765-A304-D4F6F84AB378}" presName="Name0" presStyleCnt="0">
        <dgm:presLayoutVars>
          <dgm:animLvl val="lvl"/>
          <dgm:resizeHandles val="exact"/>
        </dgm:presLayoutVars>
      </dgm:prSet>
      <dgm:spPr/>
    </dgm:pt>
    <dgm:pt modelId="{02262BC0-BBC5-4635-8355-5D502319B0E3}" type="pres">
      <dgm:prSet presAssocID="{54565190-EAF4-4CB5-AD1A-2E1D7587981F}" presName="compositeNode" presStyleCnt="0">
        <dgm:presLayoutVars>
          <dgm:bulletEnabled val="1"/>
        </dgm:presLayoutVars>
      </dgm:prSet>
      <dgm:spPr/>
    </dgm:pt>
    <dgm:pt modelId="{E2D59D5B-D7CE-4475-A60F-AD4E525D9189}" type="pres">
      <dgm:prSet presAssocID="{54565190-EAF4-4CB5-AD1A-2E1D7587981F}" presName="bgRect" presStyleLbl="alignNode1" presStyleIdx="0" presStyleCnt="3"/>
      <dgm:spPr/>
    </dgm:pt>
    <dgm:pt modelId="{84F16F2D-67EF-4A8C-B38A-81922F55D5A9}" type="pres">
      <dgm:prSet presAssocID="{319E0007-92A0-47CE-ADCA-77A2F3E6351E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3F206E14-923D-4A55-B7FF-56DED2FF5F6E}" type="pres">
      <dgm:prSet presAssocID="{54565190-EAF4-4CB5-AD1A-2E1D7587981F}" presName="nodeRect" presStyleLbl="alignNode1" presStyleIdx="0" presStyleCnt="3">
        <dgm:presLayoutVars>
          <dgm:bulletEnabled val="1"/>
        </dgm:presLayoutVars>
      </dgm:prSet>
      <dgm:spPr/>
    </dgm:pt>
    <dgm:pt modelId="{24B4A6C9-EF7E-4EF6-839E-7E680BEBFBC4}" type="pres">
      <dgm:prSet presAssocID="{319E0007-92A0-47CE-ADCA-77A2F3E6351E}" presName="sibTrans" presStyleCnt="0"/>
      <dgm:spPr/>
    </dgm:pt>
    <dgm:pt modelId="{E66686AF-50C8-45EF-BCB3-B702D48FD2C0}" type="pres">
      <dgm:prSet presAssocID="{EA052EF6-F93D-4EB2-9133-76F49DA94163}" presName="compositeNode" presStyleCnt="0">
        <dgm:presLayoutVars>
          <dgm:bulletEnabled val="1"/>
        </dgm:presLayoutVars>
      </dgm:prSet>
      <dgm:spPr/>
    </dgm:pt>
    <dgm:pt modelId="{C972D0CE-41D0-48CD-8D0F-0F0612C1BFBF}" type="pres">
      <dgm:prSet presAssocID="{EA052EF6-F93D-4EB2-9133-76F49DA94163}" presName="bgRect" presStyleLbl="alignNode1" presStyleIdx="1" presStyleCnt="3"/>
      <dgm:spPr/>
    </dgm:pt>
    <dgm:pt modelId="{60E8BF80-4AD1-420D-9D02-3488E91C53A0}" type="pres">
      <dgm:prSet presAssocID="{9C90A7A2-D370-4947-A324-2057211149C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63BB0C9D-84E4-4ABF-A2CD-3F691F160418}" type="pres">
      <dgm:prSet presAssocID="{EA052EF6-F93D-4EB2-9133-76F49DA94163}" presName="nodeRect" presStyleLbl="alignNode1" presStyleIdx="1" presStyleCnt="3">
        <dgm:presLayoutVars>
          <dgm:bulletEnabled val="1"/>
        </dgm:presLayoutVars>
      </dgm:prSet>
      <dgm:spPr/>
    </dgm:pt>
    <dgm:pt modelId="{6BAA9925-B0FA-4CFA-AC94-DBC06D92CC3F}" type="pres">
      <dgm:prSet presAssocID="{9C90A7A2-D370-4947-A324-2057211149C3}" presName="sibTrans" presStyleCnt="0"/>
      <dgm:spPr/>
    </dgm:pt>
    <dgm:pt modelId="{3800D068-86DA-4DB4-B9A3-6471CE89AEA5}" type="pres">
      <dgm:prSet presAssocID="{464F5ED7-2DAE-4685-AC2C-4896FE09E4A1}" presName="compositeNode" presStyleCnt="0">
        <dgm:presLayoutVars>
          <dgm:bulletEnabled val="1"/>
        </dgm:presLayoutVars>
      </dgm:prSet>
      <dgm:spPr/>
    </dgm:pt>
    <dgm:pt modelId="{FC5673A3-8866-493F-A92A-D589FB79E57A}" type="pres">
      <dgm:prSet presAssocID="{464F5ED7-2DAE-4685-AC2C-4896FE09E4A1}" presName="bgRect" presStyleLbl="alignNode1" presStyleIdx="2" presStyleCnt="3"/>
      <dgm:spPr/>
    </dgm:pt>
    <dgm:pt modelId="{DCCFE63B-07AF-43AA-BA0C-485A6A859936}" type="pres">
      <dgm:prSet presAssocID="{E4AD3288-6C7E-489F-9E95-06A46529263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41014BC7-3BA6-4D79-9AAB-0BFE8D921822}" type="pres">
      <dgm:prSet presAssocID="{464F5ED7-2DAE-4685-AC2C-4896FE09E4A1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7B9BB4E-D195-4C01-9484-56669274EA2E}" type="presOf" srcId="{E4AD3288-6C7E-489F-9E95-06A465292637}" destId="{DCCFE63B-07AF-43AA-BA0C-485A6A859936}" srcOrd="0" destOrd="0" presId="urn:microsoft.com/office/officeart/2016/7/layout/LinearBlockProcessNumbered"/>
    <dgm:cxn modelId="{943D9756-551E-444B-A393-02EBA72E429D}" type="presOf" srcId="{319E0007-92A0-47CE-ADCA-77A2F3E6351E}" destId="{84F16F2D-67EF-4A8C-B38A-81922F55D5A9}" srcOrd="0" destOrd="0" presId="urn:microsoft.com/office/officeart/2016/7/layout/LinearBlockProcessNumbered"/>
    <dgm:cxn modelId="{D7B0A258-8FF5-4F0A-8538-37C16543AE4F}" type="presOf" srcId="{54565190-EAF4-4CB5-AD1A-2E1D7587981F}" destId="{E2D59D5B-D7CE-4475-A60F-AD4E525D9189}" srcOrd="0" destOrd="0" presId="urn:microsoft.com/office/officeart/2016/7/layout/LinearBlockProcessNumbered"/>
    <dgm:cxn modelId="{49576A94-9973-4931-803A-5DBFC87F3786}" srcId="{1544CD62-505D-4765-A304-D4F6F84AB378}" destId="{EA052EF6-F93D-4EB2-9133-76F49DA94163}" srcOrd="1" destOrd="0" parTransId="{B51FBE59-CA82-4C5A-A988-7FB13EDCCE5B}" sibTransId="{9C90A7A2-D370-4947-A324-2057211149C3}"/>
    <dgm:cxn modelId="{BBB4BC97-2F62-466F-A6A3-B26F6C297DBF}" srcId="{1544CD62-505D-4765-A304-D4F6F84AB378}" destId="{464F5ED7-2DAE-4685-AC2C-4896FE09E4A1}" srcOrd="2" destOrd="0" parTransId="{635559FA-3A8F-41BA-B363-81C66BEF468A}" sibTransId="{E4AD3288-6C7E-489F-9E95-06A465292637}"/>
    <dgm:cxn modelId="{4CD2DFA3-0DA6-4F90-859F-A416AB0103F0}" type="presOf" srcId="{54565190-EAF4-4CB5-AD1A-2E1D7587981F}" destId="{3F206E14-923D-4A55-B7FF-56DED2FF5F6E}" srcOrd="1" destOrd="0" presId="urn:microsoft.com/office/officeart/2016/7/layout/LinearBlockProcessNumbered"/>
    <dgm:cxn modelId="{FC2450AF-A81A-4B5D-B22C-48B536427744}" srcId="{1544CD62-505D-4765-A304-D4F6F84AB378}" destId="{54565190-EAF4-4CB5-AD1A-2E1D7587981F}" srcOrd="0" destOrd="0" parTransId="{5D4FE49B-5C25-41BD-BE34-09BBAB925CD0}" sibTransId="{319E0007-92A0-47CE-ADCA-77A2F3E6351E}"/>
    <dgm:cxn modelId="{01A1C3B8-C1A7-427E-8B2A-AF15A19FBA76}" type="presOf" srcId="{9C90A7A2-D370-4947-A324-2057211149C3}" destId="{60E8BF80-4AD1-420D-9D02-3488E91C53A0}" srcOrd="0" destOrd="0" presId="urn:microsoft.com/office/officeart/2016/7/layout/LinearBlockProcessNumbered"/>
    <dgm:cxn modelId="{FC6666E6-7F67-42CD-8038-6C023182E9E8}" type="presOf" srcId="{EA052EF6-F93D-4EB2-9133-76F49DA94163}" destId="{63BB0C9D-84E4-4ABF-A2CD-3F691F160418}" srcOrd="1" destOrd="0" presId="urn:microsoft.com/office/officeart/2016/7/layout/LinearBlockProcessNumbered"/>
    <dgm:cxn modelId="{FD2EC0EB-7216-4FB3-836F-8A2C2F18DA9B}" type="presOf" srcId="{464F5ED7-2DAE-4685-AC2C-4896FE09E4A1}" destId="{FC5673A3-8866-493F-A92A-D589FB79E57A}" srcOrd="0" destOrd="0" presId="urn:microsoft.com/office/officeart/2016/7/layout/LinearBlockProcessNumbered"/>
    <dgm:cxn modelId="{72E97EED-AC17-4BE8-929B-28A8F374DCD9}" type="presOf" srcId="{EA052EF6-F93D-4EB2-9133-76F49DA94163}" destId="{C972D0CE-41D0-48CD-8D0F-0F0612C1BFBF}" srcOrd="0" destOrd="0" presId="urn:microsoft.com/office/officeart/2016/7/layout/LinearBlockProcessNumbered"/>
    <dgm:cxn modelId="{7DCD46F8-171E-4090-B52C-EFCC9BDCD784}" type="presOf" srcId="{1544CD62-505D-4765-A304-D4F6F84AB378}" destId="{B7C1A708-AE8F-4760-A375-E633190D9D1C}" srcOrd="0" destOrd="0" presId="urn:microsoft.com/office/officeart/2016/7/layout/LinearBlockProcessNumbered"/>
    <dgm:cxn modelId="{399283F9-F40D-4A27-AA15-76D56DF5F831}" type="presOf" srcId="{464F5ED7-2DAE-4685-AC2C-4896FE09E4A1}" destId="{41014BC7-3BA6-4D79-9AAB-0BFE8D921822}" srcOrd="1" destOrd="0" presId="urn:microsoft.com/office/officeart/2016/7/layout/LinearBlockProcessNumbered"/>
    <dgm:cxn modelId="{F1ADCDF7-AC25-473F-A021-236104E26CF6}" type="presParOf" srcId="{B7C1A708-AE8F-4760-A375-E633190D9D1C}" destId="{02262BC0-BBC5-4635-8355-5D502319B0E3}" srcOrd="0" destOrd="0" presId="urn:microsoft.com/office/officeart/2016/7/layout/LinearBlockProcessNumbered"/>
    <dgm:cxn modelId="{838C1F35-7E62-4293-97BA-9AB29C311982}" type="presParOf" srcId="{02262BC0-BBC5-4635-8355-5D502319B0E3}" destId="{E2D59D5B-D7CE-4475-A60F-AD4E525D9189}" srcOrd="0" destOrd="0" presId="urn:microsoft.com/office/officeart/2016/7/layout/LinearBlockProcessNumbered"/>
    <dgm:cxn modelId="{09322215-FAA7-4098-947E-7A74302D4690}" type="presParOf" srcId="{02262BC0-BBC5-4635-8355-5D502319B0E3}" destId="{84F16F2D-67EF-4A8C-B38A-81922F55D5A9}" srcOrd="1" destOrd="0" presId="urn:microsoft.com/office/officeart/2016/7/layout/LinearBlockProcessNumbered"/>
    <dgm:cxn modelId="{ADD774FD-BC1E-445E-BF03-991648024E09}" type="presParOf" srcId="{02262BC0-BBC5-4635-8355-5D502319B0E3}" destId="{3F206E14-923D-4A55-B7FF-56DED2FF5F6E}" srcOrd="2" destOrd="0" presId="urn:microsoft.com/office/officeart/2016/7/layout/LinearBlockProcessNumbered"/>
    <dgm:cxn modelId="{F93C2450-B4AF-4938-A41C-39D4677825CA}" type="presParOf" srcId="{B7C1A708-AE8F-4760-A375-E633190D9D1C}" destId="{24B4A6C9-EF7E-4EF6-839E-7E680BEBFBC4}" srcOrd="1" destOrd="0" presId="urn:microsoft.com/office/officeart/2016/7/layout/LinearBlockProcessNumbered"/>
    <dgm:cxn modelId="{55BF48B1-8637-456B-AAD7-D4E4B03C4EAE}" type="presParOf" srcId="{B7C1A708-AE8F-4760-A375-E633190D9D1C}" destId="{E66686AF-50C8-45EF-BCB3-B702D48FD2C0}" srcOrd="2" destOrd="0" presId="urn:microsoft.com/office/officeart/2016/7/layout/LinearBlockProcessNumbered"/>
    <dgm:cxn modelId="{2B2124CC-AE7F-47F6-8653-20A5E3F55CB0}" type="presParOf" srcId="{E66686AF-50C8-45EF-BCB3-B702D48FD2C0}" destId="{C972D0CE-41D0-48CD-8D0F-0F0612C1BFBF}" srcOrd="0" destOrd="0" presId="urn:microsoft.com/office/officeart/2016/7/layout/LinearBlockProcessNumbered"/>
    <dgm:cxn modelId="{39B427E6-4AF1-4226-AE79-452173E0E99B}" type="presParOf" srcId="{E66686AF-50C8-45EF-BCB3-B702D48FD2C0}" destId="{60E8BF80-4AD1-420D-9D02-3488E91C53A0}" srcOrd="1" destOrd="0" presId="urn:microsoft.com/office/officeart/2016/7/layout/LinearBlockProcessNumbered"/>
    <dgm:cxn modelId="{517F1DC7-1D4F-4472-8B19-083138BEEF5C}" type="presParOf" srcId="{E66686AF-50C8-45EF-BCB3-B702D48FD2C0}" destId="{63BB0C9D-84E4-4ABF-A2CD-3F691F160418}" srcOrd="2" destOrd="0" presId="urn:microsoft.com/office/officeart/2016/7/layout/LinearBlockProcessNumbered"/>
    <dgm:cxn modelId="{81E154A2-46BB-4D7A-8606-1C818DFEBFE1}" type="presParOf" srcId="{B7C1A708-AE8F-4760-A375-E633190D9D1C}" destId="{6BAA9925-B0FA-4CFA-AC94-DBC06D92CC3F}" srcOrd="3" destOrd="0" presId="urn:microsoft.com/office/officeart/2016/7/layout/LinearBlockProcessNumbered"/>
    <dgm:cxn modelId="{2BE15179-D5C9-4DB3-9363-0BEC5C4DE717}" type="presParOf" srcId="{B7C1A708-AE8F-4760-A375-E633190D9D1C}" destId="{3800D068-86DA-4DB4-B9A3-6471CE89AEA5}" srcOrd="4" destOrd="0" presId="urn:microsoft.com/office/officeart/2016/7/layout/LinearBlockProcessNumbered"/>
    <dgm:cxn modelId="{41ABC58D-E910-408B-AA0F-42BFC5D01B94}" type="presParOf" srcId="{3800D068-86DA-4DB4-B9A3-6471CE89AEA5}" destId="{FC5673A3-8866-493F-A92A-D589FB79E57A}" srcOrd="0" destOrd="0" presId="urn:microsoft.com/office/officeart/2016/7/layout/LinearBlockProcessNumbered"/>
    <dgm:cxn modelId="{779008F5-A0FB-4DE7-9272-B779F530C270}" type="presParOf" srcId="{3800D068-86DA-4DB4-B9A3-6471CE89AEA5}" destId="{DCCFE63B-07AF-43AA-BA0C-485A6A859936}" srcOrd="1" destOrd="0" presId="urn:microsoft.com/office/officeart/2016/7/layout/LinearBlockProcessNumbered"/>
    <dgm:cxn modelId="{63E9672F-9811-4050-A2E1-539E3C2AEFD5}" type="presParOf" srcId="{3800D068-86DA-4DB4-B9A3-6471CE89AEA5}" destId="{41014BC7-3BA6-4D79-9AAB-0BFE8D92182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DCA768-BAD6-428D-8471-2E76CAFCB12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53AF64D-D56B-44F1-BD78-881216DBFF35}">
      <dgm:prSet/>
      <dgm:spPr/>
      <dgm:t>
        <a:bodyPr/>
        <a:lstStyle/>
        <a:p>
          <a:pPr>
            <a:defRPr b="1"/>
          </a:pPr>
          <a:r>
            <a:rPr lang="en-GB" dirty="0"/>
            <a:t>Genome sequence processing – real world computation on a massive scale</a:t>
          </a:r>
          <a:endParaRPr lang="en-US" dirty="0"/>
        </a:p>
      </dgm:t>
    </dgm:pt>
    <dgm:pt modelId="{0884AB6F-6B58-4A84-91CF-EE2F13B91C12}" type="parTrans" cxnId="{2D169CC8-0D86-476B-847A-FEEBB8862C26}">
      <dgm:prSet/>
      <dgm:spPr/>
      <dgm:t>
        <a:bodyPr/>
        <a:lstStyle/>
        <a:p>
          <a:endParaRPr lang="en-US"/>
        </a:p>
      </dgm:t>
    </dgm:pt>
    <dgm:pt modelId="{10E17122-489A-47EE-8049-6C10765F1DA8}" type="sibTrans" cxnId="{2D169CC8-0D86-476B-847A-FEEBB8862C26}">
      <dgm:prSet/>
      <dgm:spPr/>
      <dgm:t>
        <a:bodyPr/>
        <a:lstStyle/>
        <a:p>
          <a:endParaRPr lang="en-US"/>
        </a:p>
      </dgm:t>
    </dgm:pt>
    <dgm:pt modelId="{77065B8C-B1C0-4293-8DC9-A7E21427E443}">
      <dgm:prSet/>
      <dgm:spPr/>
      <dgm:t>
        <a:bodyPr/>
        <a:lstStyle/>
        <a:p>
          <a:r>
            <a:rPr lang="en-GB" dirty="0"/>
            <a:t>Requires processing terabytes of data</a:t>
          </a:r>
          <a:endParaRPr lang="en-US" dirty="0"/>
        </a:p>
      </dgm:t>
    </dgm:pt>
    <dgm:pt modelId="{82211B52-1009-469A-B679-B02A46786B98}" type="parTrans" cxnId="{5BF1B1A6-CA9B-4FBE-9EE6-EA190CA6987D}">
      <dgm:prSet/>
      <dgm:spPr/>
      <dgm:t>
        <a:bodyPr/>
        <a:lstStyle/>
        <a:p>
          <a:endParaRPr lang="en-US"/>
        </a:p>
      </dgm:t>
    </dgm:pt>
    <dgm:pt modelId="{B923F2AA-BEE6-4E89-9C4C-7E826DF485B0}" type="sibTrans" cxnId="{5BF1B1A6-CA9B-4FBE-9EE6-EA190CA6987D}">
      <dgm:prSet/>
      <dgm:spPr/>
      <dgm:t>
        <a:bodyPr/>
        <a:lstStyle/>
        <a:p>
          <a:endParaRPr lang="en-US"/>
        </a:p>
      </dgm:t>
    </dgm:pt>
    <dgm:pt modelId="{95D19BEB-E8F3-4A14-A4B5-5D5A12B78DB8}">
      <dgm:prSet/>
      <dgm:spPr/>
      <dgm:t>
        <a:bodyPr/>
        <a:lstStyle/>
        <a:p>
          <a:r>
            <a:rPr lang="en-GB" dirty="0"/>
            <a:t>Would take months to process on a single machine</a:t>
          </a:r>
          <a:endParaRPr lang="en-US" dirty="0"/>
        </a:p>
      </dgm:t>
    </dgm:pt>
    <dgm:pt modelId="{DA7D2BE6-E4A0-45C7-9BFC-47C60BA4C4BA}" type="parTrans" cxnId="{F337F337-6D34-4B97-AB63-541EB4EED115}">
      <dgm:prSet/>
      <dgm:spPr/>
      <dgm:t>
        <a:bodyPr/>
        <a:lstStyle/>
        <a:p>
          <a:endParaRPr lang="en-US"/>
        </a:p>
      </dgm:t>
    </dgm:pt>
    <dgm:pt modelId="{3DD01A4F-2591-40E4-9753-8261AC76C5E6}" type="sibTrans" cxnId="{F337F337-6D34-4B97-AB63-541EB4EED115}">
      <dgm:prSet/>
      <dgm:spPr/>
      <dgm:t>
        <a:bodyPr/>
        <a:lstStyle/>
        <a:p>
          <a:endParaRPr lang="en-US"/>
        </a:p>
      </dgm:t>
    </dgm:pt>
    <dgm:pt modelId="{2DD73D9B-A729-443D-9B61-F8024310FDCE}">
      <dgm:prSet/>
      <dgm:spPr/>
      <dgm:t>
        <a:bodyPr/>
        <a:lstStyle/>
        <a:p>
          <a:pPr>
            <a:defRPr b="1"/>
          </a:pPr>
          <a:r>
            <a:rPr lang="en-GB"/>
            <a:t>Wouldn’t be possible without parallel computing</a:t>
          </a:r>
          <a:endParaRPr lang="en-US"/>
        </a:p>
      </dgm:t>
    </dgm:pt>
    <dgm:pt modelId="{0EE42F78-7CF7-4882-9F6A-F1796AA9AEB8}" type="parTrans" cxnId="{E48B4190-13B6-48B7-9C63-43BF55437E84}">
      <dgm:prSet/>
      <dgm:spPr/>
      <dgm:t>
        <a:bodyPr/>
        <a:lstStyle/>
        <a:p>
          <a:endParaRPr lang="en-US"/>
        </a:p>
      </dgm:t>
    </dgm:pt>
    <dgm:pt modelId="{E8DAAB55-D05E-4F76-8B93-697F21F5C5B9}" type="sibTrans" cxnId="{E48B4190-13B6-48B7-9C63-43BF55437E84}">
      <dgm:prSet/>
      <dgm:spPr/>
      <dgm:t>
        <a:bodyPr/>
        <a:lstStyle/>
        <a:p>
          <a:endParaRPr lang="en-US"/>
        </a:p>
      </dgm:t>
    </dgm:pt>
    <dgm:pt modelId="{8ADB5C83-BA87-4D76-BBC7-0CA7885A64E7}">
      <dgm:prSet/>
      <dgm:spPr/>
      <dgm:t>
        <a:bodyPr/>
        <a:lstStyle/>
        <a:p>
          <a:r>
            <a:rPr lang="en-GB"/>
            <a:t>Uses distributed computing where multiple machines all work together</a:t>
          </a:r>
          <a:endParaRPr lang="en-US"/>
        </a:p>
      </dgm:t>
    </dgm:pt>
    <dgm:pt modelId="{AACAC8FF-0131-487D-9CC9-F9C0A30A61D8}" type="parTrans" cxnId="{EA1E7B3E-4A5E-4520-A756-206B15EBA54C}">
      <dgm:prSet/>
      <dgm:spPr/>
      <dgm:t>
        <a:bodyPr/>
        <a:lstStyle/>
        <a:p>
          <a:endParaRPr lang="en-US"/>
        </a:p>
      </dgm:t>
    </dgm:pt>
    <dgm:pt modelId="{57D53CCC-06B9-488F-95A9-91A6D27AAD9D}" type="sibTrans" cxnId="{EA1E7B3E-4A5E-4520-A756-206B15EBA54C}">
      <dgm:prSet/>
      <dgm:spPr/>
      <dgm:t>
        <a:bodyPr/>
        <a:lstStyle/>
        <a:p>
          <a:endParaRPr lang="en-US"/>
        </a:p>
      </dgm:t>
    </dgm:pt>
    <dgm:pt modelId="{6E691CE7-B633-48E1-9C87-9AFB3B7B53DF}" type="pres">
      <dgm:prSet presAssocID="{12DCA768-BAD6-428D-8471-2E76CAFCB12F}" presName="root" presStyleCnt="0">
        <dgm:presLayoutVars>
          <dgm:dir/>
          <dgm:resizeHandles val="exact"/>
        </dgm:presLayoutVars>
      </dgm:prSet>
      <dgm:spPr/>
    </dgm:pt>
    <dgm:pt modelId="{2DB2C8F2-1DD5-4586-9E74-2EA5FA314FF3}" type="pres">
      <dgm:prSet presAssocID="{253AF64D-D56B-44F1-BD78-881216DBFF35}" presName="compNode" presStyleCnt="0"/>
      <dgm:spPr/>
    </dgm:pt>
    <dgm:pt modelId="{462DD3B8-213A-445C-8C9C-0223C2B5A3BD}" type="pres">
      <dgm:prSet presAssocID="{253AF64D-D56B-44F1-BD78-881216DBFF3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AA462146-3423-4EA1-BF3F-43C7430CB558}" type="pres">
      <dgm:prSet presAssocID="{253AF64D-D56B-44F1-BD78-881216DBFF35}" presName="iconSpace" presStyleCnt="0"/>
      <dgm:spPr/>
    </dgm:pt>
    <dgm:pt modelId="{C8727B49-3BC6-498A-B5EA-932E189B0275}" type="pres">
      <dgm:prSet presAssocID="{253AF64D-D56B-44F1-BD78-881216DBFF35}" presName="parTx" presStyleLbl="revTx" presStyleIdx="0" presStyleCnt="4">
        <dgm:presLayoutVars>
          <dgm:chMax val="0"/>
          <dgm:chPref val="0"/>
        </dgm:presLayoutVars>
      </dgm:prSet>
      <dgm:spPr/>
    </dgm:pt>
    <dgm:pt modelId="{778B2360-3FDD-47A3-BA52-24993E6432C3}" type="pres">
      <dgm:prSet presAssocID="{253AF64D-D56B-44F1-BD78-881216DBFF35}" presName="txSpace" presStyleCnt="0"/>
      <dgm:spPr/>
    </dgm:pt>
    <dgm:pt modelId="{E8D51C7F-C2B6-4AD6-9A16-A23B72E35731}" type="pres">
      <dgm:prSet presAssocID="{253AF64D-D56B-44F1-BD78-881216DBFF35}" presName="desTx" presStyleLbl="revTx" presStyleIdx="1" presStyleCnt="4">
        <dgm:presLayoutVars/>
      </dgm:prSet>
      <dgm:spPr/>
    </dgm:pt>
    <dgm:pt modelId="{343CEEB5-1C1C-424A-A608-0A20A7D1E128}" type="pres">
      <dgm:prSet presAssocID="{10E17122-489A-47EE-8049-6C10765F1DA8}" presName="sibTrans" presStyleCnt="0"/>
      <dgm:spPr/>
    </dgm:pt>
    <dgm:pt modelId="{1199687E-93E4-4331-B2F8-F2B1028D9F6F}" type="pres">
      <dgm:prSet presAssocID="{2DD73D9B-A729-443D-9B61-F8024310FDCE}" presName="compNode" presStyleCnt="0"/>
      <dgm:spPr/>
    </dgm:pt>
    <dgm:pt modelId="{31D1E5DB-2EF3-47F0-8DB3-DE8B2E48C9CC}" type="pres">
      <dgm:prSet presAssocID="{2DD73D9B-A729-443D-9B61-F8024310FD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C47F453-092D-4558-851C-53832C8418D1}" type="pres">
      <dgm:prSet presAssocID="{2DD73D9B-A729-443D-9B61-F8024310FDCE}" presName="iconSpace" presStyleCnt="0"/>
      <dgm:spPr/>
    </dgm:pt>
    <dgm:pt modelId="{7FF30741-745C-4CFF-887A-A3A3ADE9C0F6}" type="pres">
      <dgm:prSet presAssocID="{2DD73D9B-A729-443D-9B61-F8024310FDCE}" presName="parTx" presStyleLbl="revTx" presStyleIdx="2" presStyleCnt="4">
        <dgm:presLayoutVars>
          <dgm:chMax val="0"/>
          <dgm:chPref val="0"/>
        </dgm:presLayoutVars>
      </dgm:prSet>
      <dgm:spPr/>
    </dgm:pt>
    <dgm:pt modelId="{FC99AF94-8C70-4BCB-8F67-115CE46AFC9F}" type="pres">
      <dgm:prSet presAssocID="{2DD73D9B-A729-443D-9B61-F8024310FDCE}" presName="txSpace" presStyleCnt="0"/>
      <dgm:spPr/>
    </dgm:pt>
    <dgm:pt modelId="{DC50826D-9999-444B-872F-6DB992F42189}" type="pres">
      <dgm:prSet presAssocID="{2DD73D9B-A729-443D-9B61-F8024310FDCE}" presName="desTx" presStyleLbl="revTx" presStyleIdx="3" presStyleCnt="4">
        <dgm:presLayoutVars/>
      </dgm:prSet>
      <dgm:spPr/>
    </dgm:pt>
  </dgm:ptLst>
  <dgm:cxnLst>
    <dgm:cxn modelId="{F337F337-6D34-4B97-AB63-541EB4EED115}" srcId="{253AF64D-D56B-44F1-BD78-881216DBFF35}" destId="{95D19BEB-E8F3-4A14-A4B5-5D5A12B78DB8}" srcOrd="1" destOrd="0" parTransId="{DA7D2BE6-E4A0-45C7-9BFC-47C60BA4C4BA}" sibTransId="{3DD01A4F-2591-40E4-9753-8261AC76C5E6}"/>
    <dgm:cxn modelId="{EA1E7B3E-4A5E-4520-A756-206B15EBA54C}" srcId="{2DD73D9B-A729-443D-9B61-F8024310FDCE}" destId="{8ADB5C83-BA87-4D76-BBC7-0CA7885A64E7}" srcOrd="0" destOrd="0" parTransId="{AACAC8FF-0131-487D-9CC9-F9C0A30A61D8}" sibTransId="{57D53CCC-06B9-488F-95A9-91A6D27AAD9D}"/>
    <dgm:cxn modelId="{7B04CD8D-D435-43AE-B6F4-950A1595EED9}" type="presOf" srcId="{12DCA768-BAD6-428D-8471-2E76CAFCB12F}" destId="{6E691CE7-B633-48E1-9C87-9AFB3B7B53DF}" srcOrd="0" destOrd="0" presId="urn:microsoft.com/office/officeart/2018/2/layout/IconLabelDescriptionList"/>
    <dgm:cxn modelId="{E48B4190-13B6-48B7-9C63-43BF55437E84}" srcId="{12DCA768-BAD6-428D-8471-2E76CAFCB12F}" destId="{2DD73D9B-A729-443D-9B61-F8024310FDCE}" srcOrd="1" destOrd="0" parTransId="{0EE42F78-7CF7-4882-9F6A-F1796AA9AEB8}" sibTransId="{E8DAAB55-D05E-4F76-8B93-697F21F5C5B9}"/>
    <dgm:cxn modelId="{5BF1B1A6-CA9B-4FBE-9EE6-EA190CA6987D}" srcId="{253AF64D-D56B-44F1-BD78-881216DBFF35}" destId="{77065B8C-B1C0-4293-8DC9-A7E21427E443}" srcOrd="0" destOrd="0" parTransId="{82211B52-1009-469A-B679-B02A46786B98}" sibTransId="{B923F2AA-BEE6-4E89-9C4C-7E826DF485B0}"/>
    <dgm:cxn modelId="{33DA03AE-EDC5-4039-80A3-A7FDC532BE69}" type="presOf" srcId="{95D19BEB-E8F3-4A14-A4B5-5D5A12B78DB8}" destId="{E8D51C7F-C2B6-4AD6-9A16-A23B72E35731}" srcOrd="0" destOrd="1" presId="urn:microsoft.com/office/officeart/2018/2/layout/IconLabelDescriptionList"/>
    <dgm:cxn modelId="{DF347EC1-B8DE-4948-8DA9-B2EF1506DA5C}" type="presOf" srcId="{8ADB5C83-BA87-4D76-BBC7-0CA7885A64E7}" destId="{DC50826D-9999-444B-872F-6DB992F42189}" srcOrd="0" destOrd="0" presId="urn:microsoft.com/office/officeart/2018/2/layout/IconLabelDescriptionList"/>
    <dgm:cxn modelId="{2D169CC8-0D86-476B-847A-FEEBB8862C26}" srcId="{12DCA768-BAD6-428D-8471-2E76CAFCB12F}" destId="{253AF64D-D56B-44F1-BD78-881216DBFF35}" srcOrd="0" destOrd="0" parTransId="{0884AB6F-6B58-4A84-91CF-EE2F13B91C12}" sibTransId="{10E17122-489A-47EE-8049-6C10765F1DA8}"/>
    <dgm:cxn modelId="{483213D7-A116-4B0C-8B5B-F7E7292B0363}" type="presOf" srcId="{2DD73D9B-A729-443D-9B61-F8024310FDCE}" destId="{7FF30741-745C-4CFF-887A-A3A3ADE9C0F6}" srcOrd="0" destOrd="0" presId="urn:microsoft.com/office/officeart/2018/2/layout/IconLabelDescriptionList"/>
    <dgm:cxn modelId="{9F85A4E2-B4AA-42B0-A0E6-0BAD4F020B78}" type="presOf" srcId="{77065B8C-B1C0-4293-8DC9-A7E21427E443}" destId="{E8D51C7F-C2B6-4AD6-9A16-A23B72E35731}" srcOrd="0" destOrd="0" presId="urn:microsoft.com/office/officeart/2018/2/layout/IconLabelDescriptionList"/>
    <dgm:cxn modelId="{1236D2EE-DA5A-4DC4-9B0B-0DA777B261AE}" type="presOf" srcId="{253AF64D-D56B-44F1-BD78-881216DBFF35}" destId="{C8727B49-3BC6-498A-B5EA-932E189B0275}" srcOrd="0" destOrd="0" presId="urn:microsoft.com/office/officeart/2018/2/layout/IconLabelDescriptionList"/>
    <dgm:cxn modelId="{2C1C7BAD-7D71-4600-91F0-A29A42026F68}" type="presParOf" srcId="{6E691CE7-B633-48E1-9C87-9AFB3B7B53DF}" destId="{2DB2C8F2-1DD5-4586-9E74-2EA5FA314FF3}" srcOrd="0" destOrd="0" presId="urn:microsoft.com/office/officeart/2018/2/layout/IconLabelDescriptionList"/>
    <dgm:cxn modelId="{82567614-019D-4602-8FF7-4BB97D32C6C1}" type="presParOf" srcId="{2DB2C8F2-1DD5-4586-9E74-2EA5FA314FF3}" destId="{462DD3B8-213A-445C-8C9C-0223C2B5A3BD}" srcOrd="0" destOrd="0" presId="urn:microsoft.com/office/officeart/2018/2/layout/IconLabelDescriptionList"/>
    <dgm:cxn modelId="{DC358961-1620-4C0F-9B17-8CB25A7DB237}" type="presParOf" srcId="{2DB2C8F2-1DD5-4586-9E74-2EA5FA314FF3}" destId="{AA462146-3423-4EA1-BF3F-43C7430CB558}" srcOrd="1" destOrd="0" presId="urn:microsoft.com/office/officeart/2018/2/layout/IconLabelDescriptionList"/>
    <dgm:cxn modelId="{01477B7E-7E64-4230-83C3-6C25FB3C8176}" type="presParOf" srcId="{2DB2C8F2-1DD5-4586-9E74-2EA5FA314FF3}" destId="{C8727B49-3BC6-498A-B5EA-932E189B0275}" srcOrd="2" destOrd="0" presId="urn:microsoft.com/office/officeart/2018/2/layout/IconLabelDescriptionList"/>
    <dgm:cxn modelId="{A737963A-00DE-40DE-9839-D287A855DFC4}" type="presParOf" srcId="{2DB2C8F2-1DD5-4586-9E74-2EA5FA314FF3}" destId="{778B2360-3FDD-47A3-BA52-24993E6432C3}" srcOrd="3" destOrd="0" presId="urn:microsoft.com/office/officeart/2018/2/layout/IconLabelDescriptionList"/>
    <dgm:cxn modelId="{3F050FD5-0D53-4182-809F-70A2A6DF5E54}" type="presParOf" srcId="{2DB2C8F2-1DD5-4586-9E74-2EA5FA314FF3}" destId="{E8D51C7F-C2B6-4AD6-9A16-A23B72E35731}" srcOrd="4" destOrd="0" presId="urn:microsoft.com/office/officeart/2018/2/layout/IconLabelDescriptionList"/>
    <dgm:cxn modelId="{9AB76BC7-5185-4076-A568-F13C8E9AB607}" type="presParOf" srcId="{6E691CE7-B633-48E1-9C87-9AFB3B7B53DF}" destId="{343CEEB5-1C1C-424A-A608-0A20A7D1E128}" srcOrd="1" destOrd="0" presId="urn:microsoft.com/office/officeart/2018/2/layout/IconLabelDescriptionList"/>
    <dgm:cxn modelId="{E0A9CC72-F451-4F61-B688-0BF493511733}" type="presParOf" srcId="{6E691CE7-B633-48E1-9C87-9AFB3B7B53DF}" destId="{1199687E-93E4-4331-B2F8-F2B1028D9F6F}" srcOrd="2" destOrd="0" presId="urn:microsoft.com/office/officeart/2018/2/layout/IconLabelDescriptionList"/>
    <dgm:cxn modelId="{B41D0F25-B229-4DB2-8D4D-A5CDF3C397FD}" type="presParOf" srcId="{1199687E-93E4-4331-B2F8-F2B1028D9F6F}" destId="{31D1E5DB-2EF3-47F0-8DB3-DE8B2E48C9CC}" srcOrd="0" destOrd="0" presId="urn:microsoft.com/office/officeart/2018/2/layout/IconLabelDescriptionList"/>
    <dgm:cxn modelId="{1B1048D2-A43B-4985-B4F1-9C19BA352445}" type="presParOf" srcId="{1199687E-93E4-4331-B2F8-F2B1028D9F6F}" destId="{4C47F453-092D-4558-851C-53832C8418D1}" srcOrd="1" destOrd="0" presId="urn:microsoft.com/office/officeart/2018/2/layout/IconLabelDescriptionList"/>
    <dgm:cxn modelId="{E1C8A4BD-F8F4-4C2A-A4D3-41A0368D634E}" type="presParOf" srcId="{1199687E-93E4-4331-B2F8-F2B1028D9F6F}" destId="{7FF30741-745C-4CFF-887A-A3A3ADE9C0F6}" srcOrd="2" destOrd="0" presId="urn:microsoft.com/office/officeart/2018/2/layout/IconLabelDescriptionList"/>
    <dgm:cxn modelId="{DA6A45A6-F582-462E-A132-FD57F33CE2F2}" type="presParOf" srcId="{1199687E-93E4-4331-B2F8-F2B1028D9F6F}" destId="{FC99AF94-8C70-4BCB-8F67-115CE46AFC9F}" srcOrd="3" destOrd="0" presId="urn:microsoft.com/office/officeart/2018/2/layout/IconLabelDescriptionList"/>
    <dgm:cxn modelId="{C8572103-7A42-47B1-B6D8-95B89DEBF53D}" type="presParOf" srcId="{1199687E-93E4-4331-B2F8-F2B1028D9F6F}" destId="{DC50826D-9999-444B-872F-6DB992F4218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B99741-E3DF-4B42-9520-10847C6501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3680BD-CEE8-434C-8891-A2AB1787B2C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We need to be able to quantify how much our parallel implementation has improved or deteriorated when compared to the original sequential program</a:t>
          </a:r>
          <a:endParaRPr lang="en-US" dirty="0"/>
        </a:p>
      </dgm:t>
    </dgm:pt>
    <dgm:pt modelId="{59D28524-2AE8-4097-9703-DD6F37EDA086}" type="parTrans" cxnId="{84E9ADA1-19F1-4FB8-9816-8DF92A31F3C2}">
      <dgm:prSet/>
      <dgm:spPr/>
      <dgm:t>
        <a:bodyPr/>
        <a:lstStyle/>
        <a:p>
          <a:endParaRPr lang="en-US"/>
        </a:p>
      </dgm:t>
    </dgm:pt>
    <dgm:pt modelId="{0C9AFF93-808B-4F4B-99CE-F475A92BB5A2}" type="sibTrans" cxnId="{84E9ADA1-19F1-4FB8-9816-8DF92A31F3C2}">
      <dgm:prSet/>
      <dgm:spPr/>
      <dgm:t>
        <a:bodyPr/>
        <a:lstStyle/>
        <a:p>
          <a:endParaRPr lang="en-US"/>
        </a:p>
      </dgm:t>
    </dgm:pt>
    <dgm:pt modelId="{1E52A18D-020A-44E7-8706-55207576CAE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This is a core stage in the process of implementing and testing a parallel implementation</a:t>
          </a:r>
          <a:endParaRPr lang="en-US"/>
        </a:p>
      </dgm:t>
    </dgm:pt>
    <dgm:pt modelId="{B5C62B5E-CE11-4372-9017-ED25CED00FB8}" type="parTrans" cxnId="{EFAF12C1-E598-4C26-9D13-B3F6F0DE1ADF}">
      <dgm:prSet/>
      <dgm:spPr/>
      <dgm:t>
        <a:bodyPr/>
        <a:lstStyle/>
        <a:p>
          <a:endParaRPr lang="en-US"/>
        </a:p>
      </dgm:t>
    </dgm:pt>
    <dgm:pt modelId="{48833C2B-B3C5-4EA8-8184-FC40ED7FF186}" type="sibTrans" cxnId="{EFAF12C1-E598-4C26-9D13-B3F6F0DE1ADF}">
      <dgm:prSet/>
      <dgm:spPr/>
      <dgm:t>
        <a:bodyPr/>
        <a:lstStyle/>
        <a:p>
          <a:endParaRPr lang="en-US"/>
        </a:p>
      </dgm:t>
    </dgm:pt>
    <dgm:pt modelId="{548D535A-16F8-4710-884C-B544CF944393}" type="pres">
      <dgm:prSet presAssocID="{60B99741-E3DF-4B42-9520-10847C65013F}" presName="root" presStyleCnt="0">
        <dgm:presLayoutVars>
          <dgm:dir/>
          <dgm:resizeHandles val="exact"/>
        </dgm:presLayoutVars>
      </dgm:prSet>
      <dgm:spPr/>
    </dgm:pt>
    <dgm:pt modelId="{9D655DCE-94F9-4A83-9032-FAEC860F21F4}" type="pres">
      <dgm:prSet presAssocID="{FF3680BD-CEE8-434C-8891-A2AB1787B2CD}" presName="compNode" presStyleCnt="0"/>
      <dgm:spPr/>
    </dgm:pt>
    <dgm:pt modelId="{F7772932-38C2-45E6-891B-C9DAAC1D0EC5}" type="pres">
      <dgm:prSet presAssocID="{FF3680BD-CEE8-434C-8891-A2AB1787B2CD}" presName="bgRect" presStyleLbl="bgShp" presStyleIdx="0" presStyleCnt="2"/>
      <dgm:spPr/>
    </dgm:pt>
    <dgm:pt modelId="{4B97166C-389A-4AEC-BEEE-D7339ADD9880}" type="pres">
      <dgm:prSet presAssocID="{FF3680BD-CEE8-434C-8891-A2AB1787B2C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BDE650C2-6D03-4976-9F5B-4E5BA827CF9E}" type="pres">
      <dgm:prSet presAssocID="{FF3680BD-CEE8-434C-8891-A2AB1787B2CD}" presName="spaceRect" presStyleCnt="0"/>
      <dgm:spPr/>
    </dgm:pt>
    <dgm:pt modelId="{55F5BEC6-CC42-4D23-A9D3-2BF64943ED73}" type="pres">
      <dgm:prSet presAssocID="{FF3680BD-CEE8-434C-8891-A2AB1787B2CD}" presName="parTx" presStyleLbl="revTx" presStyleIdx="0" presStyleCnt="2">
        <dgm:presLayoutVars>
          <dgm:chMax val="0"/>
          <dgm:chPref val="0"/>
        </dgm:presLayoutVars>
      </dgm:prSet>
      <dgm:spPr/>
    </dgm:pt>
    <dgm:pt modelId="{F16253B6-FC07-4A7C-96F4-67287A02CD7F}" type="pres">
      <dgm:prSet presAssocID="{0C9AFF93-808B-4F4B-99CE-F475A92BB5A2}" presName="sibTrans" presStyleCnt="0"/>
      <dgm:spPr/>
    </dgm:pt>
    <dgm:pt modelId="{ECC1A380-E151-40DD-A8F1-6D279557B84B}" type="pres">
      <dgm:prSet presAssocID="{1E52A18D-020A-44E7-8706-55207576CAEB}" presName="compNode" presStyleCnt="0"/>
      <dgm:spPr/>
    </dgm:pt>
    <dgm:pt modelId="{DBBCBEB1-802C-47D2-B76D-503C528395A0}" type="pres">
      <dgm:prSet presAssocID="{1E52A18D-020A-44E7-8706-55207576CAEB}" presName="bgRect" presStyleLbl="bgShp" presStyleIdx="1" presStyleCnt="2"/>
      <dgm:spPr/>
    </dgm:pt>
    <dgm:pt modelId="{750C18FB-C8B7-4939-98CB-CD609030A9E0}" type="pres">
      <dgm:prSet presAssocID="{1E52A18D-020A-44E7-8706-55207576CAE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071066D-B520-454E-B614-EDD2C8BDA4D0}" type="pres">
      <dgm:prSet presAssocID="{1E52A18D-020A-44E7-8706-55207576CAEB}" presName="spaceRect" presStyleCnt="0"/>
      <dgm:spPr/>
    </dgm:pt>
    <dgm:pt modelId="{212F1224-786F-456B-9D92-689F704B23B6}" type="pres">
      <dgm:prSet presAssocID="{1E52A18D-020A-44E7-8706-55207576CAE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11C7D0F-B444-4115-8505-4331EE057A78}" type="presOf" srcId="{60B99741-E3DF-4B42-9520-10847C65013F}" destId="{548D535A-16F8-4710-884C-B544CF944393}" srcOrd="0" destOrd="0" presId="urn:microsoft.com/office/officeart/2018/2/layout/IconVerticalSolidList"/>
    <dgm:cxn modelId="{D3155E7D-8172-4AD5-A65B-C1CC84178EA5}" type="presOf" srcId="{FF3680BD-CEE8-434C-8891-A2AB1787B2CD}" destId="{55F5BEC6-CC42-4D23-A9D3-2BF64943ED73}" srcOrd="0" destOrd="0" presId="urn:microsoft.com/office/officeart/2018/2/layout/IconVerticalSolidList"/>
    <dgm:cxn modelId="{84E9ADA1-19F1-4FB8-9816-8DF92A31F3C2}" srcId="{60B99741-E3DF-4B42-9520-10847C65013F}" destId="{FF3680BD-CEE8-434C-8891-A2AB1787B2CD}" srcOrd="0" destOrd="0" parTransId="{59D28524-2AE8-4097-9703-DD6F37EDA086}" sibTransId="{0C9AFF93-808B-4F4B-99CE-F475A92BB5A2}"/>
    <dgm:cxn modelId="{EFAF12C1-E598-4C26-9D13-B3F6F0DE1ADF}" srcId="{60B99741-E3DF-4B42-9520-10847C65013F}" destId="{1E52A18D-020A-44E7-8706-55207576CAEB}" srcOrd="1" destOrd="0" parTransId="{B5C62B5E-CE11-4372-9017-ED25CED00FB8}" sibTransId="{48833C2B-B3C5-4EA8-8184-FC40ED7FF186}"/>
    <dgm:cxn modelId="{5CC61BFA-45E9-4FB7-B41A-9E96954CF041}" type="presOf" srcId="{1E52A18D-020A-44E7-8706-55207576CAEB}" destId="{212F1224-786F-456B-9D92-689F704B23B6}" srcOrd="0" destOrd="0" presId="urn:microsoft.com/office/officeart/2018/2/layout/IconVerticalSolidList"/>
    <dgm:cxn modelId="{2907C981-24AB-4F2B-865A-51E9B75B47DD}" type="presParOf" srcId="{548D535A-16F8-4710-884C-B544CF944393}" destId="{9D655DCE-94F9-4A83-9032-FAEC860F21F4}" srcOrd="0" destOrd="0" presId="urn:microsoft.com/office/officeart/2018/2/layout/IconVerticalSolidList"/>
    <dgm:cxn modelId="{734F214C-CD55-4CE4-B0FB-767EA6350E33}" type="presParOf" srcId="{9D655DCE-94F9-4A83-9032-FAEC860F21F4}" destId="{F7772932-38C2-45E6-891B-C9DAAC1D0EC5}" srcOrd="0" destOrd="0" presId="urn:microsoft.com/office/officeart/2018/2/layout/IconVerticalSolidList"/>
    <dgm:cxn modelId="{CB49683A-EAC0-41D5-9A76-4C48CE53C198}" type="presParOf" srcId="{9D655DCE-94F9-4A83-9032-FAEC860F21F4}" destId="{4B97166C-389A-4AEC-BEEE-D7339ADD9880}" srcOrd="1" destOrd="0" presId="urn:microsoft.com/office/officeart/2018/2/layout/IconVerticalSolidList"/>
    <dgm:cxn modelId="{301D2598-3E31-44B7-A79A-3FA2FE328E08}" type="presParOf" srcId="{9D655DCE-94F9-4A83-9032-FAEC860F21F4}" destId="{BDE650C2-6D03-4976-9F5B-4E5BA827CF9E}" srcOrd="2" destOrd="0" presId="urn:microsoft.com/office/officeart/2018/2/layout/IconVerticalSolidList"/>
    <dgm:cxn modelId="{19CC025E-7906-4D77-BFEA-03C3CE795AA1}" type="presParOf" srcId="{9D655DCE-94F9-4A83-9032-FAEC860F21F4}" destId="{55F5BEC6-CC42-4D23-A9D3-2BF64943ED73}" srcOrd="3" destOrd="0" presId="urn:microsoft.com/office/officeart/2018/2/layout/IconVerticalSolidList"/>
    <dgm:cxn modelId="{CBC1870F-510D-4F46-A688-20441BC2FA78}" type="presParOf" srcId="{548D535A-16F8-4710-884C-B544CF944393}" destId="{F16253B6-FC07-4A7C-96F4-67287A02CD7F}" srcOrd="1" destOrd="0" presId="urn:microsoft.com/office/officeart/2018/2/layout/IconVerticalSolidList"/>
    <dgm:cxn modelId="{2757CEFD-2C0B-4BE4-A141-D5995A29507F}" type="presParOf" srcId="{548D535A-16F8-4710-884C-B544CF944393}" destId="{ECC1A380-E151-40DD-A8F1-6D279557B84B}" srcOrd="2" destOrd="0" presId="urn:microsoft.com/office/officeart/2018/2/layout/IconVerticalSolidList"/>
    <dgm:cxn modelId="{3B4C587E-01FA-4AFB-A8F8-BE4A0080A54D}" type="presParOf" srcId="{ECC1A380-E151-40DD-A8F1-6D279557B84B}" destId="{DBBCBEB1-802C-47D2-B76D-503C528395A0}" srcOrd="0" destOrd="0" presId="urn:microsoft.com/office/officeart/2018/2/layout/IconVerticalSolidList"/>
    <dgm:cxn modelId="{863B5D97-E1EC-48F3-A406-D4C8625A3CEF}" type="presParOf" srcId="{ECC1A380-E151-40DD-A8F1-6D279557B84B}" destId="{750C18FB-C8B7-4939-98CB-CD609030A9E0}" srcOrd="1" destOrd="0" presId="urn:microsoft.com/office/officeart/2018/2/layout/IconVerticalSolidList"/>
    <dgm:cxn modelId="{8EB5C0EC-6F3A-4474-8818-32E9567B76DA}" type="presParOf" srcId="{ECC1A380-E151-40DD-A8F1-6D279557B84B}" destId="{8071066D-B520-454E-B614-EDD2C8BDA4D0}" srcOrd="2" destOrd="0" presId="urn:microsoft.com/office/officeart/2018/2/layout/IconVerticalSolidList"/>
    <dgm:cxn modelId="{C3C5247F-C088-48A2-A4DA-01D534C0A5CE}" type="presParOf" srcId="{ECC1A380-E151-40DD-A8F1-6D279557B84B}" destId="{212F1224-786F-456B-9D92-689F704B23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44CD62-505D-4765-A304-D4F6F84AB37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4565190-EAF4-4CB5-AD1A-2E1D7587981F}">
      <dgm:prSet/>
      <dgm:spPr/>
      <dgm:t>
        <a:bodyPr/>
        <a:lstStyle/>
        <a:p>
          <a:r>
            <a:rPr lang="en-GB" b="0" i="0" dirty="0"/>
            <a:t>To be able to identify “delightfully parallel” algorithms</a:t>
          </a:r>
          <a:endParaRPr lang="en-US" dirty="0"/>
        </a:p>
      </dgm:t>
    </dgm:pt>
    <dgm:pt modelId="{5D4FE49B-5C25-41BD-BE34-09BBAB925CD0}" type="parTrans" cxnId="{FC2450AF-A81A-4B5D-B22C-48B536427744}">
      <dgm:prSet/>
      <dgm:spPr/>
      <dgm:t>
        <a:bodyPr/>
        <a:lstStyle/>
        <a:p>
          <a:endParaRPr lang="en-US"/>
        </a:p>
      </dgm:t>
    </dgm:pt>
    <dgm:pt modelId="{319E0007-92A0-47CE-ADCA-77A2F3E6351E}" type="sibTrans" cxnId="{FC2450AF-A81A-4B5D-B22C-48B536427744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C6B4A11-155F-4FF4-8083-7BE63921F151}">
      <dgm:prSet/>
      <dgm:spPr/>
      <dgm:t>
        <a:bodyPr/>
        <a:lstStyle/>
        <a:p>
          <a:r>
            <a:rPr lang="en-GB" b="0" i="0" dirty="0"/>
            <a:t>To be able to suggest different approaches for parallelizing an algorithm</a:t>
          </a:r>
          <a:endParaRPr lang="en-US" dirty="0"/>
        </a:p>
      </dgm:t>
    </dgm:pt>
    <dgm:pt modelId="{38B3594C-3129-4F1F-A16F-A4EFF3BC2843}" type="parTrans" cxnId="{DCDE1304-2B4F-4D3F-8360-0980621AB3BE}">
      <dgm:prSet/>
      <dgm:spPr/>
      <dgm:t>
        <a:bodyPr/>
        <a:lstStyle/>
        <a:p>
          <a:endParaRPr lang="en-GB"/>
        </a:p>
      </dgm:t>
    </dgm:pt>
    <dgm:pt modelId="{8001543F-BA20-4F03-B48C-F4B9763493DE}" type="sibTrans" cxnId="{DCDE1304-2B4F-4D3F-8360-0980621AB3BE}">
      <dgm:prSet phldrT="02" phldr="0"/>
      <dgm:spPr/>
      <dgm:t>
        <a:bodyPr/>
        <a:lstStyle/>
        <a:p>
          <a:r>
            <a:rPr lang="en-GB"/>
            <a:t>02</a:t>
          </a:r>
        </a:p>
      </dgm:t>
    </dgm:pt>
    <dgm:pt modelId="{147BF047-3B62-4C88-AEB4-034564261E92}">
      <dgm:prSet/>
      <dgm:spPr/>
      <dgm:t>
        <a:bodyPr/>
        <a:lstStyle/>
        <a:p>
          <a:r>
            <a:rPr lang="en-GB" b="0" i="0" dirty="0"/>
            <a:t>To be able to accurately measure runtime, and calculate the speedup and efficiency of a parallel solution</a:t>
          </a:r>
          <a:endParaRPr lang="en-US" dirty="0"/>
        </a:p>
      </dgm:t>
    </dgm:pt>
    <dgm:pt modelId="{ED5E9476-F540-4CE6-BAED-D5D4A18A29FC}" type="parTrans" cxnId="{130F8AA3-4DEF-4091-99AF-FDDE9575ECEA}">
      <dgm:prSet/>
      <dgm:spPr/>
      <dgm:t>
        <a:bodyPr/>
        <a:lstStyle/>
        <a:p>
          <a:endParaRPr lang="en-GB"/>
        </a:p>
      </dgm:t>
    </dgm:pt>
    <dgm:pt modelId="{FF46A27B-7DBC-4D5E-807D-FE2A69B649FC}" type="sibTrans" cxnId="{130F8AA3-4DEF-4091-99AF-FDDE9575ECEA}">
      <dgm:prSet phldrT="03" phldr="0"/>
      <dgm:spPr/>
      <dgm:t>
        <a:bodyPr/>
        <a:lstStyle/>
        <a:p>
          <a:r>
            <a:rPr lang="en-GB"/>
            <a:t>03</a:t>
          </a:r>
        </a:p>
      </dgm:t>
    </dgm:pt>
    <dgm:pt modelId="{B7C1A708-AE8F-4760-A375-E633190D9D1C}" type="pres">
      <dgm:prSet presAssocID="{1544CD62-505D-4765-A304-D4F6F84AB378}" presName="Name0" presStyleCnt="0">
        <dgm:presLayoutVars>
          <dgm:animLvl val="lvl"/>
          <dgm:resizeHandles val="exact"/>
        </dgm:presLayoutVars>
      </dgm:prSet>
      <dgm:spPr/>
    </dgm:pt>
    <dgm:pt modelId="{02262BC0-BBC5-4635-8355-5D502319B0E3}" type="pres">
      <dgm:prSet presAssocID="{54565190-EAF4-4CB5-AD1A-2E1D7587981F}" presName="compositeNode" presStyleCnt="0">
        <dgm:presLayoutVars>
          <dgm:bulletEnabled val="1"/>
        </dgm:presLayoutVars>
      </dgm:prSet>
      <dgm:spPr/>
    </dgm:pt>
    <dgm:pt modelId="{E2D59D5B-D7CE-4475-A60F-AD4E525D9189}" type="pres">
      <dgm:prSet presAssocID="{54565190-EAF4-4CB5-AD1A-2E1D7587981F}" presName="bgRect" presStyleLbl="alignNode1" presStyleIdx="0" presStyleCnt="3"/>
      <dgm:spPr/>
    </dgm:pt>
    <dgm:pt modelId="{84F16F2D-67EF-4A8C-B38A-81922F55D5A9}" type="pres">
      <dgm:prSet presAssocID="{319E0007-92A0-47CE-ADCA-77A2F3E6351E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3F206E14-923D-4A55-B7FF-56DED2FF5F6E}" type="pres">
      <dgm:prSet presAssocID="{54565190-EAF4-4CB5-AD1A-2E1D7587981F}" presName="nodeRect" presStyleLbl="alignNode1" presStyleIdx="0" presStyleCnt="3">
        <dgm:presLayoutVars>
          <dgm:bulletEnabled val="1"/>
        </dgm:presLayoutVars>
      </dgm:prSet>
      <dgm:spPr/>
    </dgm:pt>
    <dgm:pt modelId="{24B4A6C9-EF7E-4EF6-839E-7E680BEBFBC4}" type="pres">
      <dgm:prSet presAssocID="{319E0007-92A0-47CE-ADCA-77A2F3E6351E}" presName="sibTrans" presStyleCnt="0"/>
      <dgm:spPr/>
    </dgm:pt>
    <dgm:pt modelId="{5E885BB5-9D1C-494C-B7B2-7D08DF61867C}" type="pres">
      <dgm:prSet presAssocID="{7C6B4A11-155F-4FF4-8083-7BE63921F151}" presName="compositeNode" presStyleCnt="0">
        <dgm:presLayoutVars>
          <dgm:bulletEnabled val="1"/>
        </dgm:presLayoutVars>
      </dgm:prSet>
      <dgm:spPr/>
    </dgm:pt>
    <dgm:pt modelId="{1580D793-BC24-472A-9011-5E5092405701}" type="pres">
      <dgm:prSet presAssocID="{7C6B4A11-155F-4FF4-8083-7BE63921F151}" presName="bgRect" presStyleLbl="alignNode1" presStyleIdx="1" presStyleCnt="3"/>
      <dgm:spPr/>
    </dgm:pt>
    <dgm:pt modelId="{82D5F1B0-E6FF-4454-A926-0479A523BAEA}" type="pres">
      <dgm:prSet presAssocID="{8001543F-BA20-4F03-B48C-F4B9763493D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EEE82C2-7C39-4246-B587-AD8C328ACB75}" type="pres">
      <dgm:prSet presAssocID="{7C6B4A11-155F-4FF4-8083-7BE63921F151}" presName="nodeRect" presStyleLbl="alignNode1" presStyleIdx="1" presStyleCnt="3">
        <dgm:presLayoutVars>
          <dgm:bulletEnabled val="1"/>
        </dgm:presLayoutVars>
      </dgm:prSet>
      <dgm:spPr/>
    </dgm:pt>
    <dgm:pt modelId="{53F835CB-F3C2-4273-B991-D95274BAD9F7}" type="pres">
      <dgm:prSet presAssocID="{8001543F-BA20-4F03-B48C-F4B9763493DE}" presName="sibTrans" presStyleCnt="0"/>
      <dgm:spPr/>
    </dgm:pt>
    <dgm:pt modelId="{57ED1461-CB68-426D-AA98-C8C3D81A3B00}" type="pres">
      <dgm:prSet presAssocID="{147BF047-3B62-4C88-AEB4-034564261E92}" presName="compositeNode" presStyleCnt="0">
        <dgm:presLayoutVars>
          <dgm:bulletEnabled val="1"/>
        </dgm:presLayoutVars>
      </dgm:prSet>
      <dgm:spPr/>
    </dgm:pt>
    <dgm:pt modelId="{4829D294-B1E1-4D38-9003-6F05D9C4B00D}" type="pres">
      <dgm:prSet presAssocID="{147BF047-3B62-4C88-AEB4-034564261E92}" presName="bgRect" presStyleLbl="alignNode1" presStyleIdx="2" presStyleCnt="3"/>
      <dgm:spPr/>
    </dgm:pt>
    <dgm:pt modelId="{9A0582E6-FCAF-455D-AA75-ECD9FF1947C4}" type="pres">
      <dgm:prSet presAssocID="{FF46A27B-7DBC-4D5E-807D-FE2A69B649F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4B244AC9-9918-42AF-9B0D-6011A301B41C}" type="pres">
      <dgm:prSet presAssocID="{147BF047-3B62-4C88-AEB4-034564261E92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DCDE1304-2B4F-4D3F-8360-0980621AB3BE}" srcId="{1544CD62-505D-4765-A304-D4F6F84AB378}" destId="{7C6B4A11-155F-4FF4-8083-7BE63921F151}" srcOrd="1" destOrd="0" parTransId="{38B3594C-3129-4F1F-A16F-A4EFF3BC2843}" sibTransId="{8001543F-BA20-4F03-B48C-F4B9763493DE}"/>
    <dgm:cxn modelId="{BDE79825-2FDC-40AD-9530-E6A60FB8DD9A}" type="presOf" srcId="{8001543F-BA20-4F03-B48C-F4B9763493DE}" destId="{82D5F1B0-E6FF-4454-A926-0479A523BAEA}" srcOrd="0" destOrd="0" presId="urn:microsoft.com/office/officeart/2016/7/layout/LinearBlockProcessNumbered"/>
    <dgm:cxn modelId="{95A95926-D841-4D5B-901A-D59911A6CFD7}" type="presOf" srcId="{147BF047-3B62-4C88-AEB4-034564261E92}" destId="{4829D294-B1E1-4D38-9003-6F05D9C4B00D}" srcOrd="0" destOrd="0" presId="urn:microsoft.com/office/officeart/2016/7/layout/LinearBlockProcessNumbered"/>
    <dgm:cxn modelId="{3AA9A02F-532F-4A39-BB8C-0322F98685AD}" type="presOf" srcId="{319E0007-92A0-47CE-ADCA-77A2F3E6351E}" destId="{84F16F2D-67EF-4A8C-B38A-81922F55D5A9}" srcOrd="0" destOrd="0" presId="urn:microsoft.com/office/officeart/2016/7/layout/LinearBlockProcessNumbered"/>
    <dgm:cxn modelId="{230A0434-712A-4A13-ADD5-5090A3C3515C}" type="presOf" srcId="{7C6B4A11-155F-4FF4-8083-7BE63921F151}" destId="{1580D793-BC24-472A-9011-5E5092405701}" srcOrd="0" destOrd="0" presId="urn:microsoft.com/office/officeart/2016/7/layout/LinearBlockProcessNumbered"/>
    <dgm:cxn modelId="{62498E6F-42E8-4520-8551-9388B4B6BD2D}" type="presOf" srcId="{7C6B4A11-155F-4FF4-8083-7BE63921F151}" destId="{7EEE82C2-7C39-4246-B587-AD8C328ACB75}" srcOrd="1" destOrd="0" presId="urn:microsoft.com/office/officeart/2016/7/layout/LinearBlockProcessNumbered"/>
    <dgm:cxn modelId="{A7CB6589-E0C9-45F1-826D-733983AA0413}" type="presOf" srcId="{FF46A27B-7DBC-4D5E-807D-FE2A69B649FC}" destId="{9A0582E6-FCAF-455D-AA75-ECD9FF1947C4}" srcOrd="0" destOrd="0" presId="urn:microsoft.com/office/officeart/2016/7/layout/LinearBlockProcessNumbered"/>
    <dgm:cxn modelId="{44862C8B-4BC1-4FAA-A06A-7FE6416F3274}" type="presOf" srcId="{147BF047-3B62-4C88-AEB4-034564261E92}" destId="{4B244AC9-9918-42AF-9B0D-6011A301B41C}" srcOrd="1" destOrd="0" presId="urn:microsoft.com/office/officeart/2016/7/layout/LinearBlockProcessNumbered"/>
    <dgm:cxn modelId="{D5CB8BA0-8028-49BE-8B4C-8079BA201718}" type="presOf" srcId="{1544CD62-505D-4765-A304-D4F6F84AB378}" destId="{B7C1A708-AE8F-4760-A375-E633190D9D1C}" srcOrd="0" destOrd="0" presId="urn:microsoft.com/office/officeart/2016/7/layout/LinearBlockProcessNumbered"/>
    <dgm:cxn modelId="{130F8AA3-4DEF-4091-99AF-FDDE9575ECEA}" srcId="{1544CD62-505D-4765-A304-D4F6F84AB378}" destId="{147BF047-3B62-4C88-AEB4-034564261E92}" srcOrd="2" destOrd="0" parTransId="{ED5E9476-F540-4CE6-BAED-D5D4A18A29FC}" sibTransId="{FF46A27B-7DBC-4D5E-807D-FE2A69B649FC}"/>
    <dgm:cxn modelId="{FC2450AF-A81A-4B5D-B22C-48B536427744}" srcId="{1544CD62-505D-4765-A304-D4F6F84AB378}" destId="{54565190-EAF4-4CB5-AD1A-2E1D7587981F}" srcOrd="0" destOrd="0" parTransId="{5D4FE49B-5C25-41BD-BE34-09BBAB925CD0}" sibTransId="{319E0007-92A0-47CE-ADCA-77A2F3E6351E}"/>
    <dgm:cxn modelId="{88541BDA-26CA-4317-86D9-A9E6A5640AC1}" type="presOf" srcId="{54565190-EAF4-4CB5-AD1A-2E1D7587981F}" destId="{E2D59D5B-D7CE-4475-A60F-AD4E525D9189}" srcOrd="0" destOrd="0" presId="urn:microsoft.com/office/officeart/2016/7/layout/LinearBlockProcessNumbered"/>
    <dgm:cxn modelId="{89D373F1-8167-407A-BF17-8D6962EBF5CB}" type="presOf" srcId="{54565190-EAF4-4CB5-AD1A-2E1D7587981F}" destId="{3F206E14-923D-4A55-B7FF-56DED2FF5F6E}" srcOrd="1" destOrd="0" presId="urn:microsoft.com/office/officeart/2016/7/layout/LinearBlockProcessNumbered"/>
    <dgm:cxn modelId="{6A19C3DE-30A1-4C46-BD7D-7DB9CD01B7A0}" type="presParOf" srcId="{B7C1A708-AE8F-4760-A375-E633190D9D1C}" destId="{02262BC0-BBC5-4635-8355-5D502319B0E3}" srcOrd="0" destOrd="0" presId="urn:microsoft.com/office/officeart/2016/7/layout/LinearBlockProcessNumbered"/>
    <dgm:cxn modelId="{198390F0-3F73-4914-A9A4-E63A01A052C1}" type="presParOf" srcId="{02262BC0-BBC5-4635-8355-5D502319B0E3}" destId="{E2D59D5B-D7CE-4475-A60F-AD4E525D9189}" srcOrd="0" destOrd="0" presId="urn:microsoft.com/office/officeart/2016/7/layout/LinearBlockProcessNumbered"/>
    <dgm:cxn modelId="{68C3728A-5620-455D-9958-D949F11B1F45}" type="presParOf" srcId="{02262BC0-BBC5-4635-8355-5D502319B0E3}" destId="{84F16F2D-67EF-4A8C-B38A-81922F55D5A9}" srcOrd="1" destOrd="0" presId="urn:microsoft.com/office/officeart/2016/7/layout/LinearBlockProcessNumbered"/>
    <dgm:cxn modelId="{AC26BC9F-0C6B-4F1A-827E-F74C36C6B21B}" type="presParOf" srcId="{02262BC0-BBC5-4635-8355-5D502319B0E3}" destId="{3F206E14-923D-4A55-B7FF-56DED2FF5F6E}" srcOrd="2" destOrd="0" presId="urn:microsoft.com/office/officeart/2016/7/layout/LinearBlockProcessNumbered"/>
    <dgm:cxn modelId="{A8AACF1E-E040-4F93-8053-60EF7A7DBAAA}" type="presParOf" srcId="{B7C1A708-AE8F-4760-A375-E633190D9D1C}" destId="{24B4A6C9-EF7E-4EF6-839E-7E680BEBFBC4}" srcOrd="1" destOrd="0" presId="urn:microsoft.com/office/officeart/2016/7/layout/LinearBlockProcessNumbered"/>
    <dgm:cxn modelId="{82A96551-76D9-45C0-B1AE-0C55C15F833A}" type="presParOf" srcId="{B7C1A708-AE8F-4760-A375-E633190D9D1C}" destId="{5E885BB5-9D1C-494C-B7B2-7D08DF61867C}" srcOrd="2" destOrd="0" presId="urn:microsoft.com/office/officeart/2016/7/layout/LinearBlockProcessNumbered"/>
    <dgm:cxn modelId="{9ABB213A-0FDE-4ED4-BC93-A8E69C389C19}" type="presParOf" srcId="{5E885BB5-9D1C-494C-B7B2-7D08DF61867C}" destId="{1580D793-BC24-472A-9011-5E5092405701}" srcOrd="0" destOrd="0" presId="urn:microsoft.com/office/officeart/2016/7/layout/LinearBlockProcessNumbered"/>
    <dgm:cxn modelId="{73FE9C4E-AE9F-48F3-93B9-FA4668F66CA5}" type="presParOf" srcId="{5E885BB5-9D1C-494C-B7B2-7D08DF61867C}" destId="{82D5F1B0-E6FF-4454-A926-0479A523BAEA}" srcOrd="1" destOrd="0" presId="urn:microsoft.com/office/officeart/2016/7/layout/LinearBlockProcessNumbered"/>
    <dgm:cxn modelId="{32AA4F65-912D-474F-BC2E-3A246024DC28}" type="presParOf" srcId="{5E885BB5-9D1C-494C-B7B2-7D08DF61867C}" destId="{7EEE82C2-7C39-4246-B587-AD8C328ACB75}" srcOrd="2" destOrd="0" presId="urn:microsoft.com/office/officeart/2016/7/layout/LinearBlockProcessNumbered"/>
    <dgm:cxn modelId="{EF0FF153-ED04-4433-B8C0-3FD4E411D8CD}" type="presParOf" srcId="{B7C1A708-AE8F-4760-A375-E633190D9D1C}" destId="{53F835CB-F3C2-4273-B991-D95274BAD9F7}" srcOrd="3" destOrd="0" presId="urn:microsoft.com/office/officeart/2016/7/layout/LinearBlockProcessNumbered"/>
    <dgm:cxn modelId="{F7FC54B4-151B-4C5E-B461-9636D9F6B3EE}" type="presParOf" srcId="{B7C1A708-AE8F-4760-A375-E633190D9D1C}" destId="{57ED1461-CB68-426D-AA98-C8C3D81A3B00}" srcOrd="4" destOrd="0" presId="urn:microsoft.com/office/officeart/2016/7/layout/LinearBlockProcessNumbered"/>
    <dgm:cxn modelId="{FF8A37B1-B16F-4959-94DA-0EE91E3E7037}" type="presParOf" srcId="{57ED1461-CB68-426D-AA98-C8C3D81A3B00}" destId="{4829D294-B1E1-4D38-9003-6F05D9C4B00D}" srcOrd="0" destOrd="0" presId="urn:microsoft.com/office/officeart/2016/7/layout/LinearBlockProcessNumbered"/>
    <dgm:cxn modelId="{6AADC5E5-D5A6-49CF-B548-603E7813EF8F}" type="presParOf" srcId="{57ED1461-CB68-426D-AA98-C8C3D81A3B00}" destId="{9A0582E6-FCAF-455D-AA75-ECD9FF1947C4}" srcOrd="1" destOrd="0" presId="urn:microsoft.com/office/officeart/2016/7/layout/LinearBlockProcessNumbered"/>
    <dgm:cxn modelId="{AB8EED8C-60A7-45AC-96BB-F4D2E1803632}" type="presParOf" srcId="{57ED1461-CB68-426D-AA98-C8C3D81A3B00}" destId="{4B244AC9-9918-42AF-9B0D-6011A301B41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59D5B-D7CE-4475-A60F-AD4E525D9189}">
      <dsp:nvSpPr>
        <dsp:cNvPr id="0" name=""/>
        <dsp:cNvSpPr/>
      </dsp:nvSpPr>
      <dsp:spPr>
        <a:xfrm>
          <a:off x="751" y="0"/>
          <a:ext cx="3045531" cy="3086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0" rIns="30083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 dirty="0"/>
            <a:t>To be able to identify “delightfully parallel” algorithms</a:t>
          </a:r>
          <a:endParaRPr lang="en-US" sz="1700" kern="1200" dirty="0"/>
        </a:p>
      </dsp:txBody>
      <dsp:txXfrm>
        <a:off x="751" y="1234584"/>
        <a:ext cx="3045531" cy="1851876"/>
      </dsp:txXfrm>
    </dsp:sp>
    <dsp:sp modelId="{84F16F2D-67EF-4A8C-B38A-81922F55D5A9}">
      <dsp:nvSpPr>
        <dsp:cNvPr id="0" name=""/>
        <dsp:cNvSpPr/>
      </dsp:nvSpPr>
      <dsp:spPr>
        <a:xfrm>
          <a:off x="751" y="0"/>
          <a:ext cx="3045531" cy="123458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165100" rIns="300831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01</a:t>
          </a:r>
        </a:p>
      </dsp:txBody>
      <dsp:txXfrm>
        <a:off x="751" y="0"/>
        <a:ext cx="3045531" cy="1234584"/>
      </dsp:txXfrm>
    </dsp:sp>
    <dsp:sp modelId="{C972D0CE-41D0-48CD-8D0F-0F0612C1BFBF}">
      <dsp:nvSpPr>
        <dsp:cNvPr id="0" name=""/>
        <dsp:cNvSpPr/>
      </dsp:nvSpPr>
      <dsp:spPr>
        <a:xfrm>
          <a:off x="3289925" y="0"/>
          <a:ext cx="3045531" cy="3086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0" rIns="30083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 dirty="0"/>
            <a:t>To be able to suggest different approaches for parallelizing an algorithm</a:t>
          </a:r>
          <a:endParaRPr lang="en-US" sz="1700" kern="1200" dirty="0"/>
        </a:p>
      </dsp:txBody>
      <dsp:txXfrm>
        <a:off x="3289925" y="1234584"/>
        <a:ext cx="3045531" cy="1851876"/>
      </dsp:txXfrm>
    </dsp:sp>
    <dsp:sp modelId="{60E8BF80-4AD1-420D-9D02-3488E91C53A0}">
      <dsp:nvSpPr>
        <dsp:cNvPr id="0" name=""/>
        <dsp:cNvSpPr/>
      </dsp:nvSpPr>
      <dsp:spPr>
        <a:xfrm>
          <a:off x="3289925" y="0"/>
          <a:ext cx="3045531" cy="123458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165100" rIns="300831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02</a:t>
          </a:r>
        </a:p>
      </dsp:txBody>
      <dsp:txXfrm>
        <a:off x="3289925" y="0"/>
        <a:ext cx="3045531" cy="1234584"/>
      </dsp:txXfrm>
    </dsp:sp>
    <dsp:sp modelId="{FC5673A3-8866-493F-A92A-D589FB79E57A}">
      <dsp:nvSpPr>
        <dsp:cNvPr id="0" name=""/>
        <dsp:cNvSpPr/>
      </dsp:nvSpPr>
      <dsp:spPr>
        <a:xfrm>
          <a:off x="6579099" y="0"/>
          <a:ext cx="3045531" cy="30864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0" rIns="30083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 dirty="0"/>
            <a:t>To be able to accurately measure runtime, and calculate the speedup and efficiency of a parallel solution</a:t>
          </a:r>
          <a:endParaRPr lang="en-US" sz="1700" kern="1200" dirty="0"/>
        </a:p>
      </dsp:txBody>
      <dsp:txXfrm>
        <a:off x="6579099" y="1234584"/>
        <a:ext cx="3045531" cy="1851876"/>
      </dsp:txXfrm>
    </dsp:sp>
    <dsp:sp modelId="{DCCFE63B-07AF-43AA-BA0C-485A6A859936}">
      <dsp:nvSpPr>
        <dsp:cNvPr id="0" name=""/>
        <dsp:cNvSpPr/>
      </dsp:nvSpPr>
      <dsp:spPr>
        <a:xfrm>
          <a:off x="6579099" y="0"/>
          <a:ext cx="3045531" cy="123458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165100" rIns="300831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03</a:t>
          </a:r>
        </a:p>
      </dsp:txBody>
      <dsp:txXfrm>
        <a:off x="6579099" y="0"/>
        <a:ext cx="3045531" cy="1234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DD3B8-213A-445C-8C9C-0223C2B5A3BD}">
      <dsp:nvSpPr>
        <dsp:cNvPr id="0" name=""/>
        <dsp:cNvSpPr/>
      </dsp:nvSpPr>
      <dsp:spPr>
        <a:xfrm>
          <a:off x="119279" y="0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27B49-3BC6-498A-B5EA-932E189B0275}">
      <dsp:nvSpPr>
        <dsp:cNvPr id="0" name=""/>
        <dsp:cNvSpPr/>
      </dsp:nvSpPr>
      <dsp:spPr>
        <a:xfrm>
          <a:off x="119279" y="1643241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 dirty="0"/>
            <a:t>Genome sequence processing – real world computation on a massive scale</a:t>
          </a:r>
          <a:endParaRPr lang="en-US" sz="1800" kern="1200" dirty="0"/>
        </a:p>
      </dsp:txBody>
      <dsp:txXfrm>
        <a:off x="119279" y="1643241"/>
        <a:ext cx="4315781" cy="647367"/>
      </dsp:txXfrm>
    </dsp:sp>
    <dsp:sp modelId="{E8D51C7F-C2B6-4AD6-9A16-A23B72E35731}">
      <dsp:nvSpPr>
        <dsp:cNvPr id="0" name=""/>
        <dsp:cNvSpPr/>
      </dsp:nvSpPr>
      <dsp:spPr>
        <a:xfrm>
          <a:off x="119279" y="2352337"/>
          <a:ext cx="4315781" cy="734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Requires processing terabytes of data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Would take months to process on a single machine</a:t>
          </a:r>
          <a:endParaRPr lang="en-US" sz="1400" kern="1200" dirty="0"/>
        </a:p>
      </dsp:txBody>
      <dsp:txXfrm>
        <a:off x="119279" y="2352337"/>
        <a:ext cx="4315781" cy="734123"/>
      </dsp:txXfrm>
    </dsp:sp>
    <dsp:sp modelId="{31D1E5DB-2EF3-47F0-8DB3-DE8B2E48C9CC}">
      <dsp:nvSpPr>
        <dsp:cNvPr id="0" name=""/>
        <dsp:cNvSpPr/>
      </dsp:nvSpPr>
      <dsp:spPr>
        <a:xfrm>
          <a:off x="5190322" y="0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30741-745C-4CFF-887A-A3A3ADE9C0F6}">
      <dsp:nvSpPr>
        <dsp:cNvPr id="0" name=""/>
        <dsp:cNvSpPr/>
      </dsp:nvSpPr>
      <dsp:spPr>
        <a:xfrm>
          <a:off x="5190322" y="1643241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Wouldn’t be possible without parallel computing</a:t>
          </a:r>
          <a:endParaRPr lang="en-US" sz="1800" kern="1200"/>
        </a:p>
      </dsp:txBody>
      <dsp:txXfrm>
        <a:off x="5190322" y="1643241"/>
        <a:ext cx="4315781" cy="647367"/>
      </dsp:txXfrm>
    </dsp:sp>
    <dsp:sp modelId="{DC50826D-9999-444B-872F-6DB992F42189}">
      <dsp:nvSpPr>
        <dsp:cNvPr id="0" name=""/>
        <dsp:cNvSpPr/>
      </dsp:nvSpPr>
      <dsp:spPr>
        <a:xfrm>
          <a:off x="5190322" y="2352337"/>
          <a:ext cx="4315781" cy="734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Uses distributed computing where multiple machines all work together</a:t>
          </a:r>
          <a:endParaRPr lang="en-US" sz="1400" kern="1200"/>
        </a:p>
      </dsp:txBody>
      <dsp:txXfrm>
        <a:off x="5190322" y="2352337"/>
        <a:ext cx="4315781" cy="7341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72932-38C2-45E6-891B-C9DAAC1D0EC5}">
      <dsp:nvSpPr>
        <dsp:cNvPr id="0" name=""/>
        <dsp:cNvSpPr/>
      </dsp:nvSpPr>
      <dsp:spPr>
        <a:xfrm>
          <a:off x="0" y="852586"/>
          <a:ext cx="6391275" cy="1574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7166C-389A-4AEC-BEEE-D7339ADD9880}">
      <dsp:nvSpPr>
        <dsp:cNvPr id="0" name=""/>
        <dsp:cNvSpPr/>
      </dsp:nvSpPr>
      <dsp:spPr>
        <a:xfrm>
          <a:off x="476136" y="1206738"/>
          <a:ext cx="865703" cy="86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5BEC6-CC42-4D23-A9D3-2BF64943ED73}">
      <dsp:nvSpPr>
        <dsp:cNvPr id="0" name=""/>
        <dsp:cNvSpPr/>
      </dsp:nvSpPr>
      <dsp:spPr>
        <a:xfrm>
          <a:off x="1817977" y="852586"/>
          <a:ext cx="4573297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We need to be able to quantify how much our parallel implementation has improved or deteriorated when compared to the original sequential program</a:t>
          </a:r>
          <a:endParaRPr lang="en-US" sz="1600" kern="1200" dirty="0"/>
        </a:p>
      </dsp:txBody>
      <dsp:txXfrm>
        <a:off x="1817977" y="852586"/>
        <a:ext cx="4573297" cy="1574006"/>
      </dsp:txXfrm>
    </dsp:sp>
    <dsp:sp modelId="{DBBCBEB1-802C-47D2-B76D-503C528395A0}">
      <dsp:nvSpPr>
        <dsp:cNvPr id="0" name=""/>
        <dsp:cNvSpPr/>
      </dsp:nvSpPr>
      <dsp:spPr>
        <a:xfrm>
          <a:off x="0" y="2820094"/>
          <a:ext cx="6391275" cy="1574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C18FB-C8B7-4939-98CB-CD609030A9E0}">
      <dsp:nvSpPr>
        <dsp:cNvPr id="0" name=""/>
        <dsp:cNvSpPr/>
      </dsp:nvSpPr>
      <dsp:spPr>
        <a:xfrm>
          <a:off x="476136" y="3174245"/>
          <a:ext cx="865703" cy="86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F1224-786F-456B-9D92-689F704B23B6}">
      <dsp:nvSpPr>
        <dsp:cNvPr id="0" name=""/>
        <dsp:cNvSpPr/>
      </dsp:nvSpPr>
      <dsp:spPr>
        <a:xfrm>
          <a:off x="1817977" y="2820094"/>
          <a:ext cx="4573297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This is a core stage in the process of implementing and testing a parallel implementation</a:t>
          </a:r>
          <a:endParaRPr lang="en-US" sz="1600" kern="1200"/>
        </a:p>
      </dsp:txBody>
      <dsp:txXfrm>
        <a:off x="1817977" y="2820094"/>
        <a:ext cx="4573297" cy="15740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59D5B-D7CE-4475-A60F-AD4E525D9189}">
      <dsp:nvSpPr>
        <dsp:cNvPr id="0" name=""/>
        <dsp:cNvSpPr/>
      </dsp:nvSpPr>
      <dsp:spPr>
        <a:xfrm>
          <a:off x="751" y="0"/>
          <a:ext cx="3045531" cy="30864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0" rIns="30083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 dirty="0"/>
            <a:t>To be able to identify “delightfully parallel” algorithms</a:t>
          </a:r>
          <a:endParaRPr lang="en-US" sz="1700" kern="1200" dirty="0"/>
        </a:p>
      </dsp:txBody>
      <dsp:txXfrm>
        <a:off x="751" y="1234584"/>
        <a:ext cx="3045531" cy="1851876"/>
      </dsp:txXfrm>
    </dsp:sp>
    <dsp:sp modelId="{84F16F2D-67EF-4A8C-B38A-81922F55D5A9}">
      <dsp:nvSpPr>
        <dsp:cNvPr id="0" name=""/>
        <dsp:cNvSpPr/>
      </dsp:nvSpPr>
      <dsp:spPr>
        <a:xfrm>
          <a:off x="751" y="0"/>
          <a:ext cx="3045531" cy="123458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165100" rIns="300831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01</a:t>
          </a:r>
        </a:p>
      </dsp:txBody>
      <dsp:txXfrm>
        <a:off x="751" y="0"/>
        <a:ext cx="3045531" cy="1234584"/>
      </dsp:txXfrm>
    </dsp:sp>
    <dsp:sp modelId="{1580D793-BC24-472A-9011-5E5092405701}">
      <dsp:nvSpPr>
        <dsp:cNvPr id="0" name=""/>
        <dsp:cNvSpPr/>
      </dsp:nvSpPr>
      <dsp:spPr>
        <a:xfrm>
          <a:off x="3289925" y="0"/>
          <a:ext cx="3045531" cy="30864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0" rIns="30083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 dirty="0"/>
            <a:t>To be able to suggest different approaches for parallelizing an algorithm</a:t>
          </a:r>
          <a:endParaRPr lang="en-US" sz="1700" kern="1200" dirty="0"/>
        </a:p>
      </dsp:txBody>
      <dsp:txXfrm>
        <a:off x="3289925" y="1234584"/>
        <a:ext cx="3045531" cy="1851876"/>
      </dsp:txXfrm>
    </dsp:sp>
    <dsp:sp modelId="{82D5F1B0-E6FF-4454-A926-0479A523BAEA}">
      <dsp:nvSpPr>
        <dsp:cNvPr id="0" name=""/>
        <dsp:cNvSpPr/>
      </dsp:nvSpPr>
      <dsp:spPr>
        <a:xfrm>
          <a:off x="3289925" y="0"/>
          <a:ext cx="3045531" cy="123458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165100" rIns="300831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kern="1200"/>
            <a:t>02</a:t>
          </a:r>
        </a:p>
      </dsp:txBody>
      <dsp:txXfrm>
        <a:off x="3289925" y="0"/>
        <a:ext cx="3045531" cy="1234584"/>
      </dsp:txXfrm>
    </dsp:sp>
    <dsp:sp modelId="{4829D294-B1E1-4D38-9003-6F05D9C4B00D}">
      <dsp:nvSpPr>
        <dsp:cNvPr id="0" name=""/>
        <dsp:cNvSpPr/>
      </dsp:nvSpPr>
      <dsp:spPr>
        <a:xfrm>
          <a:off x="6579099" y="0"/>
          <a:ext cx="3045531" cy="30864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0" rIns="30083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 dirty="0"/>
            <a:t>To be able to accurately measure runtime, and calculate the speedup and efficiency of a parallel solution</a:t>
          </a:r>
          <a:endParaRPr lang="en-US" sz="1700" kern="1200" dirty="0"/>
        </a:p>
      </dsp:txBody>
      <dsp:txXfrm>
        <a:off x="6579099" y="1234584"/>
        <a:ext cx="3045531" cy="1851876"/>
      </dsp:txXfrm>
    </dsp:sp>
    <dsp:sp modelId="{9A0582E6-FCAF-455D-AA75-ECD9FF1947C4}">
      <dsp:nvSpPr>
        <dsp:cNvPr id="0" name=""/>
        <dsp:cNvSpPr/>
      </dsp:nvSpPr>
      <dsp:spPr>
        <a:xfrm>
          <a:off x="6579099" y="0"/>
          <a:ext cx="3045531" cy="123458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31" tIns="165100" rIns="300831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kern="1200"/>
            <a:t>03</a:t>
          </a:r>
        </a:p>
      </dsp:txBody>
      <dsp:txXfrm>
        <a:off x="6579099" y="0"/>
        <a:ext cx="3045531" cy="1234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8777E-EE31-4581-B630-433E46762BA3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6F914-EE5C-421F-8C3F-4FFAB27C89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5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705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202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25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34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33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237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7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35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068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894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566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578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228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44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07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590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97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231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330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828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02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470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965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378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22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771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84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97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33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752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234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95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6F914-EE5C-421F-8C3F-4FFAB27C894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9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110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46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32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651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760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586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49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019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60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SzPct val="100000"/>
              <a:buFont typeface="Wingdings" panose="05000000000000000000" pitchFamily="2" charset="2"/>
              <a:buChar char="§"/>
              <a:defRPr/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00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04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0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90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42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34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51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03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E7C8EDC-C018-4695-AE02-7E273FBC2F16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7B363F8-77F5-4839-A426-3719979F4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67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  <p:sldLayoutId id="2147484006" r:id="rId12"/>
    <p:sldLayoutId id="2147484007" r:id="rId13"/>
    <p:sldLayoutId id="2147484008" r:id="rId14"/>
    <p:sldLayoutId id="2147484009" r:id="rId15"/>
    <p:sldLayoutId id="2147484010" r:id="rId16"/>
    <p:sldLayoutId id="21474840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8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1922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cs.hw.ac.uk/~hwloidl/Courses/F21SC/csharp-par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github.com/SolomonBaarda/f21sm-l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github.com/SolomonBaarda/f21sm-l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4" descr="Lines of code">
            <a:extLst>
              <a:ext uri="{FF2B5EF4-FFF2-40B4-BE49-F238E27FC236}">
                <a16:creationId xmlns:a16="http://schemas.microsoft.com/office/drawing/2014/main" id="{541FE5AC-F0C4-E59E-4DDB-3C3F7A1E0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" r="-1" b="264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EF80B-93DF-D05F-7DF0-0A51C0C67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Universal Parallel Programming Techniques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8F45A-9514-38A9-5356-582A97B79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79"/>
            <a:ext cx="8827245" cy="1452824"/>
          </a:xfrm>
        </p:spPr>
        <p:txBody>
          <a:bodyPr>
            <a:normAutofit/>
          </a:bodyPr>
          <a:lstStyle/>
          <a:p>
            <a:r>
              <a:rPr lang="en-GB" cap="none" dirty="0">
                <a:solidFill>
                  <a:srgbClr val="FFFFFF"/>
                </a:solidFill>
              </a:rPr>
              <a:t>With examples from C#</a:t>
            </a:r>
          </a:p>
          <a:p>
            <a:r>
              <a:rPr lang="en-GB" sz="2000" dirty="0">
                <a:solidFill>
                  <a:srgbClr val="FFFFFF"/>
                </a:solidFill>
              </a:rPr>
              <a:t>Solomon Baarda</a:t>
            </a:r>
          </a:p>
          <a:p>
            <a:r>
              <a:rPr lang="en-GB" sz="1400" dirty="0">
                <a:solidFill>
                  <a:srgbClr val="FFFFFF"/>
                </a:solidFill>
              </a:rPr>
              <a:t>23/03/2023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78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62E7-C0A2-850F-B610-A8950861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Task parallelism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02EE7-4F1B-3D70-7B83-CB5130756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GB" dirty="0"/>
              <a:t>Each “process” is responsible for executing a different task, on a shared piece of data</a:t>
            </a:r>
          </a:p>
          <a:p>
            <a:pPr lvl="1"/>
            <a:r>
              <a:rPr lang="en-GB" dirty="0"/>
              <a:t>Ideal for situations where there is a constant stream of input data</a:t>
            </a:r>
          </a:p>
          <a:p>
            <a:pPr lvl="1"/>
            <a:r>
              <a:rPr lang="en-GB" dirty="0"/>
              <a:t>Often processes are dependant on the output of previous process</a:t>
            </a:r>
          </a:p>
          <a:p>
            <a:r>
              <a:rPr lang="en-GB" dirty="0"/>
              <a:t>Examples:</a:t>
            </a:r>
          </a:p>
          <a:p>
            <a:pPr lvl="1"/>
            <a:r>
              <a:rPr lang="en-GB" dirty="0"/>
              <a:t>Production line</a:t>
            </a:r>
          </a:p>
          <a:p>
            <a:pPr lvl="1"/>
            <a:r>
              <a:rPr lang="en-GB" dirty="0"/>
              <a:t>Radar systems</a:t>
            </a:r>
          </a:p>
          <a:p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CBF025-CE66-37B9-434E-0F68BE5EC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9" r="-2" b="13859"/>
          <a:stretch/>
        </p:blipFill>
        <p:spPr bwMode="auto">
          <a:xfrm>
            <a:off x="8020571" y="2775952"/>
            <a:ext cx="3080048" cy="1451285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381077F-2689-2959-845A-83343F081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" r="-2" b="-2"/>
          <a:stretch/>
        </p:blipFill>
        <p:spPr bwMode="auto">
          <a:xfrm>
            <a:off x="8020571" y="4391827"/>
            <a:ext cx="3080048" cy="1451286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50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62E7-C0A2-850F-B610-A8950861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parallelism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02EE7-4F1B-3D70-7B83-CB5130756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GB" dirty="0"/>
              <a:t>Each process executes the same task</a:t>
            </a:r>
          </a:p>
          <a:p>
            <a:r>
              <a:rPr lang="en-GB" dirty="0"/>
              <a:t>Data is partitioned between processes </a:t>
            </a:r>
          </a:p>
          <a:p>
            <a:r>
              <a:rPr lang="en-GB" dirty="0"/>
              <a:t>Each “process” is responsible for its own part of the data</a:t>
            </a:r>
          </a:p>
          <a:p>
            <a:pPr lvl="1"/>
            <a:r>
              <a:rPr lang="en-GB" dirty="0"/>
              <a:t>Ideal for situations where each partition can be processed independently </a:t>
            </a:r>
          </a:p>
          <a:p>
            <a:r>
              <a:rPr lang="en-GB" dirty="0"/>
              <a:t>Examples:</a:t>
            </a:r>
          </a:p>
          <a:p>
            <a:pPr lvl="1"/>
            <a:r>
              <a:rPr lang="en-GB" dirty="0"/>
              <a:t>Marking exam papers</a:t>
            </a:r>
          </a:p>
          <a:p>
            <a:pPr lvl="1"/>
            <a:r>
              <a:rPr lang="en-GB" dirty="0"/>
              <a:t>Image processing </a:t>
            </a: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563AFD-CFBF-E69C-830B-21F5E159E0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3" r="-2" b="-2"/>
          <a:stretch/>
        </p:blipFill>
        <p:spPr>
          <a:xfrm>
            <a:off x="8020571" y="2775952"/>
            <a:ext cx="3080048" cy="145128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CA1B9-F6EF-1265-CADB-0E3E3729CB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3" r="-2" b="-2"/>
          <a:stretch/>
        </p:blipFill>
        <p:spPr>
          <a:xfrm>
            <a:off x="8020571" y="4391827"/>
            <a:ext cx="3080048" cy="145128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41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B6FC-5EE3-32CA-1C08-31F97C5B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Task/data parallelism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AF9DE-D480-D25F-1B37-A97D2C93A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GB" sz="1600" dirty="0"/>
              <a:t>Some problems can be expressed using either data parallelism or task parallelism</a:t>
            </a:r>
          </a:p>
          <a:p>
            <a:r>
              <a:rPr lang="en-GB" sz="1600" dirty="0"/>
              <a:t>Choose the approach that is best suited for your needs</a:t>
            </a:r>
          </a:p>
          <a:p>
            <a:r>
              <a:rPr lang="en-GB" sz="1600" dirty="0"/>
              <a:t>Todays lecture will focus on data parallelism</a:t>
            </a:r>
          </a:p>
          <a:p>
            <a:pPr lvl="1"/>
            <a:endParaRPr lang="en-GB" sz="1400" dirty="0"/>
          </a:p>
        </p:txBody>
      </p:sp>
      <p:pic>
        <p:nvPicPr>
          <p:cNvPr id="4" name="Content Placeholder 6" descr="A picture containing text, electronics, compact disk&#10;&#10;Description automatically generated">
            <a:extLst>
              <a:ext uri="{FF2B5EF4-FFF2-40B4-BE49-F238E27FC236}">
                <a16:creationId xmlns:a16="http://schemas.microsoft.com/office/drawing/2014/main" id="{70EEE25A-5C04-0318-634A-64EB8A86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24" y="2775951"/>
            <a:ext cx="4967066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0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ECD0-F055-D0E7-0DA4-85AB82F4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Delightfully/embarrassingly parallel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26B8-DE7F-90CF-1227-88A43D6F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Nothing embarrassing about “embarrassingly parallel” problems 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Little or no effort is required for converting the algorithm to run in parallel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This often occurs when there is no need for communication/synchronisation between parallel tasks </a:t>
            </a:r>
          </a:p>
          <a:p>
            <a:pPr>
              <a:lnSpc>
                <a:spcPct val="90000"/>
              </a:lnSpc>
            </a:pPr>
            <a:r>
              <a:rPr lang="en-GB" dirty="0"/>
              <a:t>Examples: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Vector addition 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Mapping a function across a collection</a:t>
            </a:r>
          </a:p>
          <a:p>
            <a:pPr>
              <a:lnSpc>
                <a:spcPct val="90000"/>
              </a:lnSpc>
            </a:pPr>
            <a:r>
              <a:rPr lang="en-GB" dirty="0"/>
              <a:t>We will focus on some simple examples today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Hopefully the skills that you learn today will allow you to tackle some more advanced problems in the future </a:t>
            </a:r>
          </a:p>
          <a:p>
            <a:pPr lvl="1">
              <a:lnSpc>
                <a:spcPct val="90000"/>
              </a:lnSpc>
            </a:pPr>
            <a:endParaRPr lang="en-GB" dirty="0"/>
          </a:p>
        </p:txBody>
      </p:sp>
      <p:pic>
        <p:nvPicPr>
          <p:cNvPr id="8" name="Picture 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7E17EC4A-1DA3-ABE5-32E8-DEE89E4B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71" y="3835975"/>
            <a:ext cx="3080048" cy="94711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1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AD1EB-6215-6084-5C51-DFB1F4C12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Evaluating performance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B37EF-B849-45A8-4D2D-E897117918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18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682CCCE-534D-4FC6-BF2B-9BEA2F2BB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BC664B74-EEBB-416C-9D86-AE1FECC02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Oval 13">
            <a:extLst>
              <a:ext uri="{FF2B5EF4-FFF2-40B4-BE49-F238E27FC236}">
                <a16:creationId xmlns:a16="http://schemas.microsoft.com/office/drawing/2014/main" id="{52000483-C30E-42A1-8569-E1DE1F55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A5ACD7E0-6D9A-4803-8B9B-D4602DC48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C238E92D-87E7-4B27-AD36-0E133005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D0B958C-B82E-4F4B-945B-6B038D655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E18F3B2A-BB9B-4FB6-B8A5-2A8E5DB93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07BB0-3C4A-9983-E170-17B31AA6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GB" sz="3300" dirty="0">
                <a:solidFill>
                  <a:schemeClr val="bg1"/>
                </a:solidFill>
              </a:rPr>
              <a:t>Why is measuring performance important?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C4164AEF-861B-41D1-9ED5-B81051DA7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C7AC3-25FF-5901-DCB2-A14794C7A5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80444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299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EAE2-756C-4F9E-1C8B-C216295D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Measuring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68ABB-2E18-64B9-6B27-3DA54DA92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95" y="2603500"/>
            <a:ext cx="2756847" cy="3416300"/>
          </a:xfrm>
        </p:spPr>
        <p:txBody>
          <a:bodyPr anchor="ctr">
            <a:normAutofit/>
          </a:bodyPr>
          <a:lstStyle/>
          <a:p>
            <a:r>
              <a:rPr lang="en-GB" sz="1600" b="0" i="0" dirty="0"/>
              <a:t>Measure the total algorithm runtime</a:t>
            </a:r>
            <a:endParaRPr lang="en-US" sz="1600" dirty="0"/>
          </a:p>
          <a:p>
            <a:r>
              <a:rPr lang="en-US" sz="1600" dirty="0"/>
              <a:t>Include</a:t>
            </a:r>
            <a:r>
              <a:rPr lang="en-GB" sz="1600" b="0" i="0" dirty="0"/>
              <a:t> allocating memory, starting threads etc</a:t>
            </a:r>
            <a:endParaRPr lang="en-US" sz="1600" dirty="0"/>
          </a:p>
          <a:p>
            <a:endParaRPr lang="en-GB" sz="16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5814EC9-0E55-95AB-C8B4-31BB95B1D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723011"/>
              </p:ext>
            </p:extLst>
          </p:nvPr>
        </p:nvGraphicFramePr>
        <p:xfrm>
          <a:off x="3427505" y="2603500"/>
          <a:ext cx="82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398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EAE2-756C-4F9E-1C8B-C216295D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Calculating speedup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468ABB-2E18-64B9-6B27-3DA54DA922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221" y="2603500"/>
                <a:ext cx="2752298" cy="3416300"/>
              </a:xfrm>
            </p:spPr>
            <p:txBody>
              <a:bodyPr anchor="ctr">
                <a:norm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GB" sz="1600" b="0" i="1">
                        <a:latin typeface="Cambria Math" panose="02040503050406030204" pitchFamily="18" charset="0"/>
                      </a:rPr>
                      <m:t>𝑠𝑝𝑒𝑒𝑑𝑢𝑝</m:t>
                    </m:r>
                    <m:r>
                      <a:rPr lang="en-GB" sz="16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𝑓𝑎𝑠𝑡𝑒𝑠𝑡</m:t>
                        </m:r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𝑠𝑒𝑞𝑢𝑒𝑛𝑡𝑖𝑎𝑙</m:t>
                        </m:r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𝑟𝑢𝑛𝑡𝑖𝑚𝑒</m:t>
                        </m:r>
                      </m:num>
                      <m:den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𝑝𝑎𝑟𝑎𝑙𝑙𝑒𝑙</m:t>
                        </m:r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𝑟𝑢𝑛𝑡𝑖𝑚𝑒</m:t>
                        </m:r>
                      </m:den>
                    </m:f>
                  </m:oMath>
                </a14:m>
                <a:endParaRPr lang="en-GB" sz="1600" dirty="0"/>
              </a:p>
              <a:p>
                <a:pPr lvl="0"/>
                <a:r>
                  <a:rPr lang="en-GB" sz="1600" i="0" dirty="0"/>
                  <a:t>Running the parallel implementation on one core is not the same as running the sequential implementation! </a:t>
                </a:r>
                <a:endParaRPr lang="en-US" sz="1600" dirty="0"/>
              </a:p>
              <a:p>
                <a:endParaRPr lang="en-GB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468ABB-2E18-64B9-6B27-3DA54DA92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221" y="2603500"/>
                <a:ext cx="2752298" cy="3416300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6D9443D-DAF6-0845-9931-EBDE36672F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367548"/>
              </p:ext>
            </p:extLst>
          </p:nvPr>
        </p:nvGraphicFramePr>
        <p:xfrm>
          <a:off x="3429779" y="2603500"/>
          <a:ext cx="82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30532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7513-B7E7-E414-E481-D9418AF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Calculating parallel efficiency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8EB73-A2BD-8743-3791-D589C57251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143" y="2603500"/>
                <a:ext cx="2763672" cy="3416300"/>
              </a:xfrm>
            </p:spPr>
            <p:txBody>
              <a:bodyPr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b="0" i="1">
                        <a:latin typeface="Cambria Math" panose="02040503050406030204" pitchFamily="18" charset="0"/>
                      </a:rPr>
                      <m:t>𝑒𝑓𝑓𝑖𝑐𝑖𝑒𝑛𝑐𝑦</m:t>
                    </m:r>
                    <m:r>
                      <a:rPr lang="en-GB" sz="1600" b="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n-GB" sz="16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𝑠𝑝𝑒𝑒𝑑𝑢𝑝</m:t>
                        </m:r>
                      </m:num>
                      <m:den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>
                            <a:latin typeface="Cambria Math" panose="02040503050406030204" pitchFamily="18" charset="0"/>
                          </a:rPr>
                          <m:t>𝑐𝑜𝑟𝑒𝑠</m:t>
                        </m:r>
                      </m:den>
                    </m:f>
                    <m:r>
                      <a:rPr lang="en-GB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×100%</m:t>
                    </m:r>
                  </m:oMath>
                </a14:m>
                <a:endParaRPr lang="en-GB" sz="1600" b="0" dirty="0">
                  <a:ea typeface="Cambria Math" panose="02040503050406030204" pitchFamily="18" charset="0"/>
                </a:endParaRPr>
              </a:p>
              <a:p>
                <a:r>
                  <a:rPr lang="en-GB" sz="1600" dirty="0"/>
                  <a:t>Efficiency is almost always less than 100%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8EB73-A2BD-8743-3791-D589C5725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143" y="2603500"/>
                <a:ext cx="2763672" cy="3416300"/>
              </a:xfr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5F47FCC-F5DF-1D6B-9392-A19AEDC5D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315582"/>
              </p:ext>
            </p:extLst>
          </p:nvPr>
        </p:nvGraphicFramePr>
        <p:xfrm>
          <a:off x="3413857" y="2603500"/>
          <a:ext cx="828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07265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6B8C-8E25-01EF-4F74-25F04069B6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BC381-3BC0-E7F9-8D4E-FA1734507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75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4E56-137E-AFA3-4FFC-27A33FFA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Lecture overview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2130-A263-A02C-60E9-26A15B22E6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Introductions</a:t>
            </a:r>
          </a:p>
          <a:p>
            <a:r>
              <a:rPr lang="en-GB" dirty="0"/>
              <a:t>Background</a:t>
            </a:r>
          </a:p>
          <a:p>
            <a:r>
              <a:rPr lang="en-GB" dirty="0"/>
              <a:t>Identifying parallelism </a:t>
            </a:r>
          </a:p>
          <a:p>
            <a:r>
              <a:rPr lang="en-GB" dirty="0"/>
              <a:t>Evaluating performance </a:t>
            </a:r>
          </a:p>
          <a:p>
            <a:r>
              <a:rPr lang="en-GB" dirty="0"/>
              <a:t>Introduction to C#</a:t>
            </a:r>
          </a:p>
          <a:p>
            <a:r>
              <a:rPr lang="en-GB" dirty="0"/>
              <a:t>Parallel techniques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Parallel for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Higher order functions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Threads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Thread pools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Partitioning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588C88-CDD5-3C67-7533-5D93E59C90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/>
              <a:t>This lecture will contain code and live demos!</a:t>
            </a:r>
          </a:p>
          <a:p>
            <a:r>
              <a:rPr lang="en-GB" b="1" dirty="0"/>
              <a:t>Prepare yourself!</a:t>
            </a:r>
          </a:p>
        </p:txBody>
      </p:sp>
      <p:pic>
        <p:nvPicPr>
          <p:cNvPr id="1028" name="Picture 4" descr="Image result for frustrated meme | Funny dog memes, Cute funny animals,  Funny">
            <a:extLst>
              <a:ext uri="{FF2B5EF4-FFF2-40B4-BE49-F238E27FC236}">
                <a16:creationId xmlns:a16="http://schemas.microsoft.com/office/drawing/2014/main" id="{21CB72CE-F3AB-ABC0-5728-95830A781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91" y="3259800"/>
            <a:ext cx="3240000" cy="2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0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35B1-6FD5-E40F-51E2-3AFBB8A37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Introduction to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E4A9B-14A2-881A-1E3C-0B3426C2B1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801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2F93-2219-11D5-8592-4EB0799C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Introduction to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8AE61-4F81-F26A-CEBB-1D8862AA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 lnSpcReduction="10000"/>
          </a:bodyPr>
          <a:lstStyle/>
          <a:p>
            <a:r>
              <a:rPr lang="en-GB" dirty="0"/>
              <a:t>High level, strongly typed language, containing all universal Object-Oriented features that we expect</a:t>
            </a:r>
          </a:p>
          <a:p>
            <a:r>
              <a:rPr lang="en-GB" dirty="0"/>
              <a:t>Contains lambda expressions and basic functional programming </a:t>
            </a:r>
          </a:p>
          <a:p>
            <a:r>
              <a:rPr lang="en-GB" dirty="0"/>
              <a:t>Can create reference types and value types </a:t>
            </a:r>
          </a:p>
          <a:p>
            <a:r>
              <a:rPr lang="en-GB" dirty="0"/>
              <a:t>Does a bit of everything - good choice of general purpose programming language</a:t>
            </a:r>
          </a:p>
          <a:p>
            <a:pPr lvl="1"/>
            <a:r>
              <a:rPr lang="en-GB" dirty="0"/>
              <a:t>Fills the space left by Java</a:t>
            </a:r>
          </a:p>
          <a:p>
            <a:pPr lvl="1"/>
            <a:r>
              <a:rPr lang="en-GB" dirty="0"/>
              <a:t>Used for mobile and desktop applications, server applications, cloud based services, games development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63735CF-856E-46EA-8B81-11F69E8B8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15195" r="14699" b="15291"/>
          <a:stretch/>
        </p:blipFill>
        <p:spPr bwMode="auto">
          <a:xfrm>
            <a:off x="8027013" y="2775951"/>
            <a:ext cx="3067163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B7BFA-A66C-36AD-4D9D-146C4A62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Microsoft, https://learn.microsoft.com/en-us/dotnet/csharp/tour-of-csharp/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602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2F93-2219-11D5-8592-4EB0799C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Why C#?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8AE61-4F81-F26A-CEBB-1D8862AA9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High level syntax</a:t>
            </a:r>
          </a:p>
          <a:p>
            <a:pPr lvl="1"/>
            <a:r>
              <a:rPr lang="en-GB" dirty="0"/>
              <a:t>Easy to understand what is going on from a glance </a:t>
            </a:r>
          </a:p>
          <a:p>
            <a:r>
              <a:rPr lang="en-GB" dirty="0"/>
              <a:t>Surprisingly good performance</a:t>
            </a:r>
          </a:p>
          <a:p>
            <a:pPr lvl="1"/>
            <a:r>
              <a:rPr lang="en-GB" dirty="0"/>
              <a:t>Despite using garbage collection </a:t>
            </a:r>
          </a:p>
          <a:p>
            <a:pPr lvl="1"/>
            <a:r>
              <a:rPr lang="en-GB" dirty="0"/>
              <a:t>Despite compiling to an Intermediate Language which uses Just-In-Time compiling to assembly </a:t>
            </a:r>
          </a:p>
          <a:p>
            <a:r>
              <a:rPr lang="en-GB" dirty="0"/>
              <a:t>Contains many different ways to express parallelism in the default libraries</a:t>
            </a:r>
          </a:p>
          <a:p>
            <a:pPr lvl="1"/>
            <a:r>
              <a:rPr lang="en-GB" dirty="0"/>
              <a:t>Draws inspiration from many other different languages </a:t>
            </a:r>
          </a:p>
          <a:p>
            <a:r>
              <a:rPr lang="en-GB" b="1" dirty="0"/>
              <a:t>This is not just a lecture about C#!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818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AED2-3DA8-85FE-B3D4-A5D782D1A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Parallel techniques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65974-41A7-7ADF-B88B-880B77B4E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429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00B81-791A-2A17-8B1A-92E6B0FD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High-level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0745B-84E2-9AD4-BACD-BD0DD3A25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GB" dirty="0"/>
              <a:t>Language constructs:  </a:t>
            </a:r>
          </a:p>
          <a:p>
            <a:pPr lvl="1"/>
            <a:r>
              <a:rPr lang="en-GB" dirty="0"/>
              <a:t>Parallel for loops </a:t>
            </a:r>
          </a:p>
          <a:p>
            <a:pPr lvl="1"/>
            <a:r>
              <a:rPr lang="en-GB" dirty="0"/>
              <a:t>Higher order functions – Parallel LINQ</a:t>
            </a:r>
          </a:p>
          <a:p>
            <a:pPr lvl="1"/>
            <a:r>
              <a:rPr lang="en-GB" dirty="0"/>
              <a:t>Threads</a:t>
            </a:r>
          </a:p>
          <a:p>
            <a:pPr lvl="1"/>
            <a:r>
              <a:rPr lang="en-GB" dirty="0" err="1"/>
              <a:t>ThreadPools</a:t>
            </a:r>
            <a:endParaRPr lang="en-GB" dirty="0"/>
          </a:p>
          <a:p>
            <a:r>
              <a:rPr lang="en-GB" dirty="0"/>
              <a:t>These techniques aren’t exclusive to C#</a:t>
            </a:r>
          </a:p>
          <a:p>
            <a:pPr lvl="1"/>
            <a:r>
              <a:rPr lang="en-GB" dirty="0"/>
              <a:t>The content from this lecture can be applied to other languages 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D175B30C-9753-CD71-983C-0DB50A861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545" y="2775951"/>
            <a:ext cx="2676099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148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1DFE-1382-FD35-65B7-733DF9F0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Parallel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5269F-A9FF-E817-DDC3-E00D83248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 dirty="0"/>
              <a:t>High level parallel pattern which captures the for loop structure </a:t>
            </a:r>
          </a:p>
          <a:p>
            <a:pPr>
              <a:lnSpc>
                <a:spcPct val="90000"/>
              </a:lnSpc>
            </a:pPr>
            <a:r>
              <a:rPr lang="en-GB" sz="1500" dirty="0"/>
              <a:t>Gives good performance for minimal effort</a:t>
            </a:r>
          </a:p>
          <a:p>
            <a:pPr>
              <a:lnSpc>
                <a:spcPct val="90000"/>
              </a:lnSpc>
            </a:pPr>
            <a:r>
              <a:rPr lang="en-GB" sz="1500" dirty="0"/>
              <a:t>It is up to the runtime system to distribute the work across processes </a:t>
            </a:r>
          </a:p>
          <a:p>
            <a:pPr>
              <a:lnSpc>
                <a:spcPct val="90000"/>
              </a:lnSpc>
            </a:pPr>
            <a:endParaRPr lang="en-GB" sz="1500" dirty="0"/>
          </a:p>
          <a:p>
            <a:pPr>
              <a:lnSpc>
                <a:spcPct val="90000"/>
              </a:lnSpc>
            </a:pPr>
            <a:r>
              <a:rPr lang="en-GB" sz="1500" dirty="0"/>
              <a:t>Other language equivalents:</a:t>
            </a:r>
          </a:p>
          <a:p>
            <a:pPr lvl="1">
              <a:lnSpc>
                <a:spcPct val="90000"/>
              </a:lnSpc>
            </a:pPr>
            <a:r>
              <a:rPr lang="en-GB" sz="1500" dirty="0"/>
              <a:t>C/C++ - OpenMP </a:t>
            </a:r>
            <a:r>
              <a:rPr lang="en-GB" sz="1500" b="1" i="1" dirty="0">
                <a:latin typeface="Arial Nova Light" panose="020B0604020202020204" pitchFamily="34" charset="0"/>
              </a:rPr>
              <a:t>#pragma </a:t>
            </a:r>
            <a:r>
              <a:rPr lang="en-GB" sz="1500" b="1" i="1" dirty="0" err="1">
                <a:latin typeface="Arial Nova Light" panose="020B0604020202020204" pitchFamily="34" charset="0"/>
              </a:rPr>
              <a:t>omp</a:t>
            </a:r>
            <a:r>
              <a:rPr lang="en-GB" sz="1500" b="1" i="1" dirty="0">
                <a:latin typeface="Arial Nova Light" panose="020B0604020202020204" pitchFamily="34" charset="0"/>
              </a:rPr>
              <a:t> parallel</a:t>
            </a:r>
          </a:p>
          <a:p>
            <a:pPr lvl="2">
              <a:lnSpc>
                <a:spcPct val="90000"/>
              </a:lnSpc>
            </a:pPr>
            <a:r>
              <a:rPr lang="en-GB" sz="1500" i="1" dirty="0"/>
              <a:t>C# also supports OpenMP!</a:t>
            </a:r>
          </a:p>
          <a:p>
            <a:pPr lvl="1">
              <a:lnSpc>
                <a:spcPct val="90000"/>
              </a:lnSpc>
            </a:pPr>
            <a:r>
              <a:rPr lang="en-GB" sz="1500" dirty="0"/>
              <a:t>Java – parallel streams </a:t>
            </a:r>
            <a:r>
              <a:rPr lang="en-GB" sz="1500" b="1" i="1" dirty="0">
                <a:latin typeface="Arial Nova Light" panose="020B0304020202020204" pitchFamily="34" charset="0"/>
              </a:rPr>
              <a:t>.</a:t>
            </a:r>
            <a:r>
              <a:rPr lang="en-GB" sz="1500" b="1" i="1" dirty="0" err="1">
                <a:latin typeface="Arial Nova Light" panose="020B0304020202020204" pitchFamily="34" charset="0"/>
              </a:rPr>
              <a:t>parallelStream</a:t>
            </a:r>
            <a:r>
              <a:rPr lang="en-GB" sz="1500" b="1" i="1" dirty="0">
                <a:latin typeface="Arial Nova Light" panose="020B0304020202020204" pitchFamily="34" charset="0"/>
              </a:rPr>
              <a:t>().</a:t>
            </a:r>
            <a:r>
              <a:rPr lang="en-GB" sz="1500" b="1" i="1" dirty="0" err="1">
                <a:latin typeface="Arial Nova Light" panose="020B0304020202020204" pitchFamily="34" charset="0"/>
              </a:rPr>
              <a:t>forEach</a:t>
            </a:r>
            <a:r>
              <a:rPr lang="en-GB" sz="1500" b="1" i="1" dirty="0">
                <a:latin typeface="Arial Nova Light" panose="020B0304020202020204" pitchFamily="34" charset="0"/>
              </a:rPr>
              <a:t>()</a:t>
            </a:r>
          </a:p>
          <a:p>
            <a:pPr lvl="1">
              <a:lnSpc>
                <a:spcPct val="90000"/>
              </a:lnSpc>
            </a:pPr>
            <a:r>
              <a:rPr lang="en-GB" sz="1500" i="1" dirty="0"/>
              <a:t>JavaScript – async </a:t>
            </a:r>
            <a:r>
              <a:rPr lang="en-GB" sz="1500" b="1" i="1" dirty="0" err="1">
                <a:latin typeface="Arial Nova Light" panose="020B0304020202020204" pitchFamily="34" charset="0"/>
              </a:rPr>
              <a:t>Promise.all</a:t>
            </a:r>
            <a:r>
              <a:rPr lang="en-GB" sz="1500" b="1" i="1" dirty="0">
                <a:latin typeface="Arial Nova Light" panose="020B0304020202020204" pitchFamily="34" charset="0"/>
              </a:rPr>
              <a:t>()</a:t>
            </a:r>
            <a:r>
              <a:rPr lang="en-GB" sz="1500" b="1" i="1" dirty="0"/>
              <a:t> </a:t>
            </a:r>
            <a:r>
              <a:rPr lang="en-GB" sz="1500" i="1" dirty="0"/>
              <a:t>and parallel </a:t>
            </a:r>
            <a:r>
              <a:rPr lang="en-GB" sz="1500" b="1" i="1" dirty="0">
                <a:latin typeface="Arial Nova Light" panose="020B0304020202020204" pitchFamily="34" charset="0"/>
              </a:rPr>
              <a:t>.</a:t>
            </a:r>
            <a:r>
              <a:rPr lang="en-GB" sz="1500" b="1" i="1" dirty="0" err="1">
                <a:latin typeface="Arial Nova Light" panose="020B0304020202020204" pitchFamily="34" charset="0"/>
              </a:rPr>
              <a:t>forEach</a:t>
            </a:r>
            <a:r>
              <a:rPr lang="en-GB" sz="1500" b="1" i="1" dirty="0">
                <a:latin typeface="Arial Nova Light" panose="020B0304020202020204" pitchFamily="34" charset="0"/>
              </a:rPr>
              <a:t>()</a:t>
            </a:r>
            <a:endParaRPr lang="en-GB" sz="1500" b="1" dirty="0"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74CF7-5EAE-3DDD-9D2E-63F8FB8D2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4" t="49322" r="36919" b="26461"/>
          <a:stretch/>
        </p:blipFill>
        <p:spPr>
          <a:xfrm>
            <a:off x="8020571" y="2412488"/>
            <a:ext cx="2880000" cy="10165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317CF-7C04-FEFC-43E6-29D940CC7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5" t="1752" r="43889" b="75722"/>
          <a:stretch/>
        </p:blipFill>
        <p:spPr>
          <a:xfrm>
            <a:off x="8020571" y="4522741"/>
            <a:ext cx="2880000" cy="106601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CE8042-A9A5-D921-4BEE-4C771E9C8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4" t="49322" r="36919" b="3918"/>
          <a:stretch/>
        </p:blipFill>
        <p:spPr>
          <a:xfrm>
            <a:off x="8020571" y="2412488"/>
            <a:ext cx="2880000" cy="19627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EACA8-29AA-55B5-E305-AD3FC2D99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5" t="1752" r="43889" b="52993"/>
          <a:stretch/>
        </p:blipFill>
        <p:spPr>
          <a:xfrm>
            <a:off x="8020571" y="4517925"/>
            <a:ext cx="2880000" cy="21416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F92D80-6E92-A3F1-2D73-A95782203917}"/>
              </a:ext>
            </a:extLst>
          </p:cNvPr>
          <p:cNvCxnSpPr>
            <a:cxnSpLocks/>
          </p:cNvCxnSpPr>
          <p:nvPr/>
        </p:nvCxnSpPr>
        <p:spPr>
          <a:xfrm flipH="1">
            <a:off x="10742651" y="2768804"/>
            <a:ext cx="12292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89695E-28E8-EBB0-E5D1-D9630EA1F8B7}"/>
              </a:ext>
            </a:extLst>
          </p:cNvPr>
          <p:cNvCxnSpPr>
            <a:cxnSpLocks/>
          </p:cNvCxnSpPr>
          <p:nvPr/>
        </p:nvCxnSpPr>
        <p:spPr>
          <a:xfrm flipH="1">
            <a:off x="10742651" y="3700137"/>
            <a:ext cx="12292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C2BD6F-808B-1CED-56F6-1EE3AE165726}"/>
              </a:ext>
            </a:extLst>
          </p:cNvPr>
          <p:cNvCxnSpPr>
            <a:cxnSpLocks/>
          </p:cNvCxnSpPr>
          <p:nvPr/>
        </p:nvCxnSpPr>
        <p:spPr>
          <a:xfrm flipH="1">
            <a:off x="10463251" y="4893937"/>
            <a:ext cx="15086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1A2130-7193-509E-DB0E-EFF48C71957B}"/>
              </a:ext>
            </a:extLst>
          </p:cNvPr>
          <p:cNvCxnSpPr>
            <a:cxnSpLocks/>
          </p:cNvCxnSpPr>
          <p:nvPr/>
        </p:nvCxnSpPr>
        <p:spPr>
          <a:xfrm flipH="1">
            <a:off x="10742651" y="5935337"/>
            <a:ext cx="12292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6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3968-6C6C-11AB-A1B9-638C95D69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Parallel for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DE620-AF93-5E32-61D0-5BEDED684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542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8CCE-FCAB-C497-04D3-E099E931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Higher order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498EF-5883-0C03-B2BE-49088DE01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higher order function is simply a function which takes another function as an argument</a:t>
            </a:r>
          </a:p>
          <a:p>
            <a:r>
              <a:rPr lang="en-GB" dirty="0"/>
              <a:t>Allows us to create reusable and generic patterns which can be reused in many common situations </a:t>
            </a:r>
          </a:p>
          <a:p>
            <a:pPr lvl="1"/>
            <a:r>
              <a:rPr lang="en-GB" dirty="0"/>
              <a:t>Map – applies a function across a collection </a:t>
            </a:r>
          </a:p>
          <a:p>
            <a:pPr lvl="1"/>
            <a:r>
              <a:rPr lang="en-GB" dirty="0"/>
              <a:t>Filter – filters out elements in a collection that match a condition </a:t>
            </a:r>
          </a:p>
          <a:p>
            <a:pPr lvl="1"/>
            <a:r>
              <a:rPr lang="en-GB" dirty="0"/>
              <a:t>Reduce – combines all elements from a collection into a single value e.g. summing an array</a:t>
            </a:r>
          </a:p>
          <a:p>
            <a:r>
              <a:rPr lang="en-GB" dirty="0"/>
              <a:t>Very low programmer effort required </a:t>
            </a:r>
          </a:p>
        </p:txBody>
      </p:sp>
    </p:spTree>
    <p:extLst>
      <p:ext uri="{BB962C8B-B14F-4D97-AF65-F5344CB8AC3E}">
        <p14:creationId xmlns:p14="http://schemas.microsoft.com/office/powerpoint/2010/main" val="182618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492FD-4B56-5129-F12B-9CCF25A6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Functional parallel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A46D-EFAC-3361-FF47-FC80EA269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is often immutable</a:t>
            </a:r>
          </a:p>
          <a:p>
            <a:pPr lvl="1"/>
            <a:r>
              <a:rPr lang="en-GB" dirty="0"/>
              <a:t>Eliminates concurrency bugs like race conditions as data cannot be modified</a:t>
            </a:r>
          </a:p>
          <a:p>
            <a:r>
              <a:rPr lang="en-GB" dirty="0"/>
              <a:t>Often used in combination with higher order functions </a:t>
            </a:r>
          </a:p>
          <a:p>
            <a:pPr lvl="1"/>
            <a:r>
              <a:rPr lang="en-GB" dirty="0"/>
              <a:t>Shorter programs</a:t>
            </a:r>
          </a:p>
          <a:p>
            <a:pPr lvl="1"/>
            <a:r>
              <a:rPr lang="en-GB" dirty="0"/>
              <a:t>More readable code</a:t>
            </a:r>
          </a:p>
          <a:p>
            <a:pPr lvl="1"/>
            <a:r>
              <a:rPr lang="en-GB" dirty="0"/>
              <a:t>Easy to maintain</a:t>
            </a:r>
          </a:p>
          <a:p>
            <a:pPr lvl="1"/>
            <a:r>
              <a:rPr lang="en-GB" dirty="0"/>
              <a:t>Requires less developer effort</a:t>
            </a:r>
          </a:p>
        </p:txBody>
      </p:sp>
    </p:spTree>
    <p:extLst>
      <p:ext uri="{BB962C8B-B14F-4D97-AF65-F5344CB8AC3E}">
        <p14:creationId xmlns:p14="http://schemas.microsoft.com/office/powerpoint/2010/main" val="292811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492FD-4B56-5129-F12B-9CCF25A6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Parallel LINQ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A46D-EFAC-3361-FF47-FC80EA269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 fontScale="85000" lnSpcReduction="20000"/>
          </a:bodyPr>
          <a:lstStyle/>
          <a:p>
            <a:r>
              <a:rPr lang="en-GB" dirty="0"/>
              <a:t>LINQ is the C# Language Integrated Query</a:t>
            </a:r>
          </a:p>
          <a:p>
            <a:r>
              <a:rPr lang="en-GB" dirty="0"/>
              <a:t>Language construct that provides a consistent query language for any strongly typed collection</a:t>
            </a:r>
          </a:p>
          <a:p>
            <a:pPr lvl="1"/>
            <a:r>
              <a:rPr lang="en-GB" dirty="0"/>
              <a:t>Allows us to perform a query on any </a:t>
            </a:r>
            <a:r>
              <a:rPr lang="en-GB" b="1" dirty="0" err="1">
                <a:latin typeface="Arial Nova Light" panose="020B0304020202020204" pitchFamily="34" charset="0"/>
              </a:rPr>
              <a:t>IEnumerable</a:t>
            </a:r>
            <a:r>
              <a:rPr lang="en-GB" b="1" dirty="0">
                <a:latin typeface="Arial Nova Light" panose="020B0304020202020204" pitchFamily="34" charset="0"/>
              </a:rPr>
              <a:t>&lt;T&gt;</a:t>
            </a:r>
          </a:p>
          <a:p>
            <a:pPr lvl="1"/>
            <a:r>
              <a:rPr lang="en-GB" dirty="0"/>
              <a:t>Includes lists, dictionaries, objects, databases, files e.g. XML</a:t>
            </a:r>
          </a:p>
          <a:p>
            <a:pPr lvl="1"/>
            <a:r>
              <a:rPr lang="en-GB" dirty="0"/>
              <a:t>Function naming comes from SQL</a:t>
            </a:r>
          </a:p>
          <a:p>
            <a:r>
              <a:rPr lang="en-GB" dirty="0"/>
              <a:t>Not “true” functional programming – it’s a querying language</a:t>
            </a:r>
          </a:p>
          <a:p>
            <a:pPr lvl="1"/>
            <a:r>
              <a:rPr lang="en-GB" dirty="0"/>
              <a:t>However, it does force the developer to express their algorithms functionally</a:t>
            </a:r>
          </a:p>
          <a:p>
            <a:pPr lvl="1"/>
            <a:r>
              <a:rPr lang="en-GB" dirty="0"/>
              <a:t>Is there benefit in writing functional style code in a non-functional language? </a:t>
            </a:r>
          </a:p>
          <a:p>
            <a:pPr lvl="2"/>
            <a:r>
              <a:rPr lang="en-GB" dirty="0"/>
              <a:t>Shorter programs, readable code, easily maintained, less effort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EABFBD0-E265-33DB-3240-6CD85117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2" t="1" r="28334" b="77684"/>
          <a:stretch/>
        </p:blipFill>
        <p:spPr>
          <a:xfrm>
            <a:off x="8163910" y="2329809"/>
            <a:ext cx="2880000" cy="946587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2E628C3-F977-E41F-3A40-B68CEE927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7" t="52399" r="30455" b="30063"/>
          <a:stretch/>
        </p:blipFill>
        <p:spPr>
          <a:xfrm>
            <a:off x="8163910" y="4699837"/>
            <a:ext cx="2880000" cy="74367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B79541-F570-786C-55EC-F06FDF732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2" t="1" r="28334" b="66664"/>
          <a:stretch/>
        </p:blipFill>
        <p:spPr>
          <a:xfrm>
            <a:off x="8163910" y="2329809"/>
            <a:ext cx="2880000" cy="1414043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684002B-9978-7D2F-655E-7F2A28E44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2" t="1" r="28334" b="48173"/>
          <a:stretch/>
        </p:blipFill>
        <p:spPr>
          <a:xfrm>
            <a:off x="8163910" y="2329809"/>
            <a:ext cx="2880000" cy="2198381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2DA8480-AEDE-8098-DCC1-BF632B9BA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7" t="52399" r="30455" b="16394"/>
          <a:stretch/>
        </p:blipFill>
        <p:spPr>
          <a:xfrm>
            <a:off x="8163910" y="4696558"/>
            <a:ext cx="2880000" cy="1323242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C0E16CB-4030-A701-98FB-D560DDDF5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7" t="52399" r="30455" b="-1112"/>
          <a:stretch/>
        </p:blipFill>
        <p:spPr>
          <a:xfrm>
            <a:off x="8163910" y="4696558"/>
            <a:ext cx="2880000" cy="2065559"/>
          </a:xfrm>
          <a:prstGeom prst="roundRect">
            <a:avLst>
              <a:gd name="adj" fmla="val 1858"/>
            </a:avLst>
          </a:prstGeom>
          <a:effectLst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51B0B-06D3-497B-FA8F-AB87B3B1E0C8}"/>
              </a:ext>
            </a:extLst>
          </p:cNvPr>
          <p:cNvCxnSpPr>
            <a:cxnSpLocks/>
          </p:cNvCxnSpPr>
          <p:nvPr/>
        </p:nvCxnSpPr>
        <p:spPr>
          <a:xfrm flipH="1">
            <a:off x="10895051" y="3581604"/>
            <a:ext cx="11140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5ABE96-6AA4-8FF0-5B00-98949FC3EF02}"/>
              </a:ext>
            </a:extLst>
          </p:cNvPr>
          <p:cNvCxnSpPr>
            <a:cxnSpLocks/>
          </p:cNvCxnSpPr>
          <p:nvPr/>
        </p:nvCxnSpPr>
        <p:spPr>
          <a:xfrm flipH="1">
            <a:off x="9728551" y="4030337"/>
            <a:ext cx="228055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B587CF-C621-2EC4-03FE-0B026AD72123}"/>
              </a:ext>
            </a:extLst>
          </p:cNvPr>
          <p:cNvCxnSpPr>
            <a:cxnSpLocks/>
          </p:cNvCxnSpPr>
          <p:nvPr/>
        </p:nvCxnSpPr>
        <p:spPr>
          <a:xfrm flipH="1">
            <a:off x="9916367" y="5269425"/>
            <a:ext cx="20927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0DA3BD-9164-88E9-AF1D-1342F34D8551}"/>
              </a:ext>
            </a:extLst>
          </p:cNvPr>
          <p:cNvCxnSpPr>
            <a:cxnSpLocks/>
          </p:cNvCxnSpPr>
          <p:nvPr/>
        </p:nvCxnSpPr>
        <p:spPr>
          <a:xfrm flipH="1">
            <a:off x="9916367" y="5876070"/>
            <a:ext cx="20927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DEECA7-7D5C-C431-74D9-79236EDC8077}"/>
              </a:ext>
            </a:extLst>
          </p:cNvPr>
          <p:cNvCxnSpPr>
            <a:cxnSpLocks/>
          </p:cNvCxnSpPr>
          <p:nvPr/>
        </p:nvCxnSpPr>
        <p:spPr>
          <a:xfrm flipH="1">
            <a:off x="10380133" y="6485670"/>
            <a:ext cx="162897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8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1E985-C6D3-217B-A02A-533743D2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02DDB-B236-5961-4F35-969C148CD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/>
              <a:t>Hi everyone, I’m Solomon, a 5</a:t>
            </a:r>
            <a:r>
              <a:rPr lang="en-GB" baseline="30000" dirty="0"/>
              <a:t>th</a:t>
            </a:r>
            <a:r>
              <a:rPr lang="en-GB" dirty="0"/>
              <a:t> year Meng Software Engineering student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10 months experience at Leonardo UK, working on the software for their Osprey radar system </a:t>
            </a:r>
          </a:p>
          <a:p>
            <a:pPr>
              <a:lnSpc>
                <a:spcPct val="90000"/>
              </a:lnSpc>
            </a:pPr>
            <a:r>
              <a:rPr lang="en-GB" dirty="0"/>
              <a:t>Honours project - created a real time rendering engine for 3D fractals using GPU programming</a:t>
            </a:r>
          </a:p>
          <a:p>
            <a:pPr>
              <a:lnSpc>
                <a:spcPct val="90000"/>
              </a:lnSpc>
            </a:pPr>
            <a:r>
              <a:rPr lang="en-GB" dirty="0"/>
              <a:t>Created several small projects using procedural generation in Unity </a:t>
            </a:r>
          </a:p>
          <a:p>
            <a:pPr>
              <a:lnSpc>
                <a:spcPct val="90000"/>
              </a:lnSpc>
            </a:pPr>
            <a:r>
              <a:rPr lang="en-GB" dirty="0"/>
              <a:t>Lots of parallel programming experience!</a:t>
            </a:r>
          </a:p>
        </p:txBody>
      </p:sp>
      <p:pic>
        <p:nvPicPr>
          <p:cNvPr id="5" name="Picture 4" descr="A colorful explosion in the sky&#10;&#10;Description automatically generated with low confidence">
            <a:extLst>
              <a:ext uri="{FF2B5EF4-FFF2-40B4-BE49-F238E27FC236}">
                <a16:creationId xmlns:a16="http://schemas.microsoft.com/office/drawing/2014/main" id="{B02FAEFC-0200-A225-30CA-3E0A6B182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0847" r="8796" b="6742"/>
          <a:stretch/>
        </p:blipFill>
        <p:spPr>
          <a:xfrm>
            <a:off x="8117274" y="2603501"/>
            <a:ext cx="2886642" cy="1623736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8" name="Picture 7" descr="A picture containing plant, decorated&#10;&#10;Description automatically generated">
            <a:extLst>
              <a:ext uri="{FF2B5EF4-FFF2-40B4-BE49-F238E27FC236}">
                <a16:creationId xmlns:a16="http://schemas.microsoft.com/office/drawing/2014/main" id="{32623ED8-324C-1683-F989-5DA0F5183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09" y="4391828"/>
            <a:ext cx="2894172" cy="1627972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3005D0-4870-CE1B-09DE-5327D4AA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Fractal Geometry Renderer, Solomon Baarda, https://github.com/SolomonBaarda/fractal-geometry-renderer/</a:t>
            </a:r>
          </a:p>
        </p:txBody>
      </p:sp>
    </p:spTree>
    <p:extLst>
      <p:ext uri="{BB962C8B-B14F-4D97-AF65-F5344CB8AC3E}">
        <p14:creationId xmlns:p14="http://schemas.microsoft.com/office/powerpoint/2010/main" val="429962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3968-6C6C-11AB-A1B9-638C95D69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PLINQ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DE620-AF93-5E32-61D0-5BEDED684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08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6F24-C4B9-F95D-B056-F0DAA7B7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C5D7A-58A1-ED56-4828-7CE36A253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 fontScale="92500" lnSpcReduction="20000"/>
          </a:bodyPr>
          <a:lstStyle/>
          <a:p>
            <a:r>
              <a:rPr lang="en-GB" dirty="0"/>
              <a:t>Very low level language feature </a:t>
            </a:r>
          </a:p>
          <a:p>
            <a:r>
              <a:rPr lang="en-GB" dirty="0"/>
              <a:t>Requires manual synchronisation between threads using locks, atomic variables, critical regions, or thread-safe collections </a:t>
            </a:r>
          </a:p>
          <a:p>
            <a:r>
              <a:rPr lang="en-GB" dirty="0"/>
              <a:t>Can get excellent performance, though it requires more developer effort</a:t>
            </a:r>
          </a:p>
          <a:p>
            <a:r>
              <a:rPr lang="en-GB" dirty="0"/>
              <a:t>C# syntax</a:t>
            </a:r>
          </a:p>
          <a:p>
            <a:pPr lvl="1"/>
            <a:r>
              <a:rPr lang="en-GB" dirty="0"/>
              <a:t>Instantiate the thread object </a:t>
            </a:r>
          </a:p>
          <a:p>
            <a:pPr lvl="1"/>
            <a:r>
              <a:rPr lang="en-GB" dirty="0"/>
              <a:t>Call the start function to begin computation </a:t>
            </a:r>
          </a:p>
          <a:p>
            <a:pPr lvl="1"/>
            <a:r>
              <a:rPr lang="en-GB" dirty="0"/>
              <a:t>Call join to block the current process until the other thread completes</a:t>
            </a:r>
          </a:p>
          <a:p>
            <a:pPr lvl="1"/>
            <a:r>
              <a:rPr lang="en-GB" dirty="0"/>
              <a:t>Similar syntax to other languages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38A00-01EC-11D3-AC26-01AB6D9E8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77"/>
          <a:stretch/>
        </p:blipFill>
        <p:spPr>
          <a:xfrm>
            <a:off x="6798733" y="3130310"/>
            <a:ext cx="4345024" cy="103353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7685D-1D84-AB5C-3672-C4666B8F8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663"/>
          <a:stretch/>
        </p:blipFill>
        <p:spPr>
          <a:xfrm>
            <a:off x="6798733" y="3132427"/>
            <a:ext cx="4345024" cy="180035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26A49-F9E0-7E9D-747F-B58F6197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733" y="3138376"/>
            <a:ext cx="4345024" cy="235844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0486DA-FD9B-B96D-97B6-4C0D5C36A46A}"/>
              </a:ext>
            </a:extLst>
          </p:cNvPr>
          <p:cNvCxnSpPr>
            <a:cxnSpLocks/>
          </p:cNvCxnSpPr>
          <p:nvPr/>
        </p:nvCxnSpPr>
        <p:spPr>
          <a:xfrm flipH="1">
            <a:off x="10916316" y="3634767"/>
            <a:ext cx="103467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5A10A5-2D22-30D5-93CD-E965898CB7CE}"/>
              </a:ext>
            </a:extLst>
          </p:cNvPr>
          <p:cNvCxnSpPr>
            <a:cxnSpLocks/>
          </p:cNvCxnSpPr>
          <p:nvPr/>
        </p:nvCxnSpPr>
        <p:spPr>
          <a:xfrm flipH="1">
            <a:off x="8327652" y="4627139"/>
            <a:ext cx="36233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C12663-F9C2-8A65-8426-21A78F6BD78A}"/>
              </a:ext>
            </a:extLst>
          </p:cNvPr>
          <p:cNvCxnSpPr>
            <a:cxnSpLocks/>
          </p:cNvCxnSpPr>
          <p:nvPr/>
        </p:nvCxnSpPr>
        <p:spPr>
          <a:xfrm flipH="1">
            <a:off x="8162483" y="5240283"/>
            <a:ext cx="37885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6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E8C7-4C9F-8B3F-0350-96C9ED5C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Static partitioning - chunks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BD06B-9F56-D41C-48A1-4DBF433C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GB"/>
              <a:t>Simplest approach to partitioning data</a:t>
            </a:r>
          </a:p>
          <a:p>
            <a:r>
              <a:rPr lang="en-GB"/>
              <a:t>Divide the total amount of work evenly across all processes</a:t>
            </a:r>
          </a:p>
          <a:p>
            <a:r>
              <a:rPr lang="en-GB"/>
              <a:t>Each process performs computation on the same number of work elements</a:t>
            </a:r>
          </a:p>
          <a:p>
            <a:r>
              <a:rPr lang="en-GB"/>
              <a:t>This technique is called static partitioning – as amount of work completed by each thread is always fixed in size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FDB066A-1783-CA54-CFCE-BD31192DF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71" y="3735874"/>
            <a:ext cx="3080048" cy="114731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368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E8C7-4C9F-8B3F-0350-96C9ED5C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Threads - chunks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05A6B-3B9D-10F9-F735-D391DD2A5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67"/>
          <a:stretch/>
        </p:blipFill>
        <p:spPr>
          <a:xfrm>
            <a:off x="1336051" y="1680633"/>
            <a:ext cx="9519899" cy="40828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AAAC2E-1A70-9952-8440-EB9A3BD28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64"/>
          <a:stretch/>
        </p:blipFill>
        <p:spPr>
          <a:xfrm>
            <a:off x="1336050" y="1680633"/>
            <a:ext cx="9519899" cy="1949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C22648-D270-0D78-6152-DF1B98524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08"/>
          <a:stretch/>
        </p:blipFill>
        <p:spPr>
          <a:xfrm>
            <a:off x="1336049" y="1680632"/>
            <a:ext cx="9519899" cy="591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119CCF-4DAB-A509-8B6F-EAD19BD8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9" y="1680632"/>
            <a:ext cx="9519899" cy="47733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E187BE-EC06-F219-3EA6-F2C2196109A5}"/>
              </a:ext>
            </a:extLst>
          </p:cNvPr>
          <p:cNvCxnSpPr>
            <a:cxnSpLocks/>
          </p:cNvCxnSpPr>
          <p:nvPr/>
        </p:nvCxnSpPr>
        <p:spPr>
          <a:xfrm>
            <a:off x="475785" y="2051822"/>
            <a:ext cx="9281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3E5B7-35AC-BD66-2F80-467E6C0EA600}"/>
              </a:ext>
            </a:extLst>
          </p:cNvPr>
          <p:cNvCxnSpPr>
            <a:cxnSpLocks/>
          </p:cNvCxnSpPr>
          <p:nvPr/>
        </p:nvCxnSpPr>
        <p:spPr>
          <a:xfrm>
            <a:off x="475785" y="3259870"/>
            <a:ext cx="122446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2BD846-0697-5278-6CC1-C85FF27FE9FE}"/>
              </a:ext>
            </a:extLst>
          </p:cNvPr>
          <p:cNvCxnSpPr>
            <a:cxnSpLocks/>
          </p:cNvCxnSpPr>
          <p:nvPr/>
        </p:nvCxnSpPr>
        <p:spPr>
          <a:xfrm>
            <a:off x="475785" y="4493939"/>
            <a:ext cx="160732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B9722-67D8-CDAE-8170-71356F35FB5B}"/>
              </a:ext>
            </a:extLst>
          </p:cNvPr>
          <p:cNvCxnSpPr>
            <a:cxnSpLocks/>
          </p:cNvCxnSpPr>
          <p:nvPr/>
        </p:nvCxnSpPr>
        <p:spPr>
          <a:xfrm>
            <a:off x="475785" y="6149558"/>
            <a:ext cx="9281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EE0F-BA50-5522-9594-CF46C39D9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Threads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AB5D-D48F-597C-C6D8-6EFFAB522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76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E8C7-4C9F-8B3F-0350-96C9ED5C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Problems with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BD06B-9F56-D41C-48A1-4DBF433C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Problem 1 - new thread for each stage in the algorithm</a:t>
            </a:r>
          </a:p>
          <a:p>
            <a:pPr lvl="1"/>
            <a:r>
              <a:rPr lang="en-GB" dirty="0"/>
              <a:t>Spinning up and tearing down threads is costly</a:t>
            </a:r>
          </a:p>
          <a:p>
            <a:pPr lvl="1"/>
            <a:r>
              <a:rPr lang="en-GB" dirty="0"/>
              <a:t>Each thread needs to do enough work to justify the performance hit</a:t>
            </a:r>
          </a:p>
          <a:p>
            <a:pPr lvl="1"/>
            <a:r>
              <a:rPr lang="en-GB" dirty="0"/>
              <a:t>If our program has multiple stages, then these thread objects could be reused to give us better performance </a:t>
            </a:r>
          </a:p>
          <a:p>
            <a:r>
              <a:rPr lang="en-GB" dirty="0"/>
              <a:t>Problem 2 - data partitioning</a:t>
            </a:r>
          </a:p>
          <a:p>
            <a:pPr lvl="1"/>
            <a:r>
              <a:rPr lang="en-GB" dirty="0"/>
              <a:t>Number of work elements has been distributed evenly, but that doesn’t mean that it takes each thread the same amount of time to process its chunk</a:t>
            </a:r>
          </a:p>
          <a:p>
            <a:pPr lvl="1"/>
            <a:r>
              <a:rPr lang="en-GB" dirty="0"/>
              <a:t>If a thread is interrupted, then other threads may finish and be waiting for the other thread to complete</a:t>
            </a:r>
          </a:p>
        </p:txBody>
      </p:sp>
    </p:spTree>
    <p:extLst>
      <p:ext uri="{BB962C8B-B14F-4D97-AF65-F5344CB8AC3E}">
        <p14:creationId xmlns:p14="http://schemas.microsoft.com/office/powerpoint/2010/main" val="207866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E8C7-4C9F-8B3F-0350-96C9ED5C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Thread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BD06B-9F56-D41C-48A1-4DBF433C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A pool of thread objects managed by the .NET runtime system</a:t>
            </a:r>
          </a:p>
          <a:p>
            <a:r>
              <a:rPr lang="en-GB" dirty="0"/>
              <a:t>Work can be assigned to the pool and the runtime system manages how that work is distributed among threads</a:t>
            </a:r>
          </a:p>
          <a:p>
            <a:pPr lvl="1"/>
            <a:r>
              <a:rPr lang="en-GB" dirty="0"/>
              <a:t>The runtime system is responsible for managing the maximum number of threads and for allocating work to a thread</a:t>
            </a:r>
          </a:p>
          <a:p>
            <a:pPr lvl="1"/>
            <a:r>
              <a:rPr lang="en-GB" dirty="0"/>
              <a:t>Removes inefficiencies related to excessive thread creation and teardown</a:t>
            </a:r>
          </a:p>
          <a:p>
            <a:pPr lvl="1"/>
            <a:r>
              <a:rPr lang="en-GB" dirty="0"/>
              <a:t>Minimises the possibility of oversubscription of system resources</a:t>
            </a:r>
          </a:p>
          <a:p>
            <a:pPr lvl="1"/>
            <a:r>
              <a:rPr lang="en-GB" dirty="0"/>
              <a:t>Allows the runtime system to load context information before a thread starts which gives us better performance when context switching</a:t>
            </a:r>
          </a:p>
          <a:p>
            <a:r>
              <a:rPr lang="en-GB" dirty="0"/>
              <a:t>Other language equivalents:</a:t>
            </a:r>
          </a:p>
          <a:p>
            <a:pPr lvl="1"/>
            <a:r>
              <a:rPr lang="en-GB" dirty="0"/>
              <a:t>Java - </a:t>
            </a:r>
            <a:r>
              <a:rPr lang="en-GB" b="1" dirty="0" err="1">
                <a:latin typeface="Arial Nova Light" panose="020B0304020202020204" pitchFamily="34" charset="0"/>
              </a:rPr>
              <a:t>ThreadPoolExecutor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JavaScript – </a:t>
            </a:r>
            <a:r>
              <a:rPr lang="en-GB" b="1" dirty="0">
                <a:latin typeface="Arial Nova Light" panose="020B0304020202020204" pitchFamily="34" charset="0"/>
              </a:rPr>
              <a:t>Pool</a:t>
            </a:r>
            <a:r>
              <a:rPr lang="en-GB" dirty="0"/>
              <a:t> and </a:t>
            </a:r>
            <a:r>
              <a:rPr lang="en-GB" b="1" dirty="0">
                <a:latin typeface="Arial Nova Light" panose="020B0304020202020204" pitchFamily="34" charset="0"/>
              </a:rPr>
              <a:t>Worker</a:t>
            </a:r>
            <a:r>
              <a:rPr lang="en-GB" dirty="0"/>
              <a:t> classes</a:t>
            </a:r>
          </a:p>
          <a:p>
            <a:pPr lvl="1"/>
            <a:r>
              <a:rPr lang="en-GB" dirty="0"/>
              <a:t>C/C++ - no standard library implementation, but lots of other libraries </a:t>
            </a:r>
          </a:p>
        </p:txBody>
      </p:sp>
    </p:spTree>
    <p:extLst>
      <p:ext uri="{BB962C8B-B14F-4D97-AF65-F5344CB8AC3E}">
        <p14:creationId xmlns:p14="http://schemas.microsoft.com/office/powerpoint/2010/main" val="3485050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E8C7-4C9F-8B3F-0350-96C9ED5C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Thread pools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F1FA4-6D51-7BF0-DD4C-1B183D97A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302"/>
          <a:stretch/>
        </p:blipFill>
        <p:spPr>
          <a:xfrm>
            <a:off x="2019054" y="1680634"/>
            <a:ext cx="8153892" cy="951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B8A9B1-1517-5921-ED8B-F4BE59F56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798"/>
          <a:stretch/>
        </p:blipFill>
        <p:spPr>
          <a:xfrm>
            <a:off x="2019054" y="1680632"/>
            <a:ext cx="8153892" cy="3535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6ACC02-DDB7-46D3-A4FF-19098275D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030"/>
          <a:stretch/>
        </p:blipFill>
        <p:spPr>
          <a:xfrm>
            <a:off x="2019054" y="5884332"/>
            <a:ext cx="8153892" cy="6264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2E97D-06B4-FCC1-EBC3-8D8EEA5D6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54" y="1680632"/>
            <a:ext cx="8153892" cy="48301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1D458-63CA-58ED-A5BF-9F8740B8C9CD}"/>
              </a:ext>
            </a:extLst>
          </p:cNvPr>
          <p:cNvCxnSpPr>
            <a:cxnSpLocks/>
          </p:cNvCxnSpPr>
          <p:nvPr/>
        </p:nvCxnSpPr>
        <p:spPr>
          <a:xfrm>
            <a:off x="498088" y="2546193"/>
            <a:ext cx="16046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EE6279-38A8-A4DF-6DBD-F62A1C1A212C}"/>
              </a:ext>
            </a:extLst>
          </p:cNvPr>
          <p:cNvCxnSpPr>
            <a:cxnSpLocks/>
          </p:cNvCxnSpPr>
          <p:nvPr/>
        </p:nvCxnSpPr>
        <p:spPr>
          <a:xfrm>
            <a:off x="498088" y="4175021"/>
            <a:ext cx="211475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B5ECCF-589E-C528-7299-99115EACAF58}"/>
              </a:ext>
            </a:extLst>
          </p:cNvPr>
          <p:cNvCxnSpPr>
            <a:cxnSpLocks/>
          </p:cNvCxnSpPr>
          <p:nvPr/>
        </p:nvCxnSpPr>
        <p:spPr>
          <a:xfrm>
            <a:off x="498088" y="5443852"/>
            <a:ext cx="24180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FE872F-3DC1-9670-3069-033A859ECE28}"/>
              </a:ext>
            </a:extLst>
          </p:cNvPr>
          <p:cNvCxnSpPr>
            <a:cxnSpLocks/>
          </p:cNvCxnSpPr>
          <p:nvPr/>
        </p:nvCxnSpPr>
        <p:spPr>
          <a:xfrm>
            <a:off x="498088" y="6176971"/>
            <a:ext cx="183330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64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EE0F-BA50-5522-9594-CF46C39D9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Thread pool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AB5D-D48F-597C-C6D8-6EFFAB522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829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C7A2-91AD-FFD2-F22D-D4015350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Problems with static partitioning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71B20-399E-CED4-A51A-073A7435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600" dirty="0"/>
              <a:t>Static partitioning works well when each chunk takes the same amount of time to process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Either due to the nature of the problem, or other causes like system interrupts </a:t>
            </a:r>
          </a:p>
          <a:p>
            <a:pPr>
              <a:lnSpc>
                <a:spcPct val="90000"/>
              </a:lnSpc>
            </a:pPr>
            <a:r>
              <a:rPr lang="en-GB" sz="1600" dirty="0"/>
              <a:t>If the workload is not equivalent, then we can get a load imbalance</a:t>
            </a:r>
          </a:p>
          <a:p>
            <a:pPr>
              <a:lnSpc>
                <a:spcPct val="90000"/>
              </a:lnSpc>
            </a:pPr>
            <a:r>
              <a:rPr lang="en-GB" sz="1600" dirty="0"/>
              <a:t>Take the following worst case example: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C41EAB-31DE-8507-E720-4818C6286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56" y="2816023"/>
            <a:ext cx="6158802" cy="2987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58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F476-11E2-0B98-8DCA-9A81BD5B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Learning outcomes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16A6BF-A411-047D-45B9-694AB65C75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301401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9633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734E-95A4-2ACF-6CC3-4D3DD082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Static chunks profiling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BB214-2431-E171-891C-E71E2FFE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30" y="2544276"/>
            <a:ext cx="11184340" cy="3563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E19F34-4E22-8C0C-301F-645AEA63F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Profiling results for all lecture examples - https://github.com/SolomonBaarda/f21sm-lab/tree/main/LectureExample/profiling</a:t>
            </a:r>
          </a:p>
        </p:txBody>
      </p:sp>
    </p:spTree>
    <p:extLst>
      <p:ext uri="{BB962C8B-B14F-4D97-AF65-F5344CB8AC3E}">
        <p14:creationId xmlns:p14="http://schemas.microsoft.com/office/powerpoint/2010/main" val="3133936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C7A2-91AD-FFD2-F22D-D4015350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Dynamic partitioning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39D0B-98F8-C3AB-B1C4-308C74CC8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Dynamically allocate work to threads to achieve a fairer workload 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Create a work pool that contains all work to be completed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Threads can compete for work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Similar to a thread pool, but we add the work to a pool instead of the threads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Can be used in combination with a thread pool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Take the following best case example: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74C896B-1DC1-3DC7-E3E8-33474A779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56" y="2823721"/>
            <a:ext cx="6158802" cy="29716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163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C7A2-91AD-FFD2-F22D-D401535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Dynamic partitioning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6081-1F60-E0BB-18EE-E495FDE37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247"/>
          <a:stretch/>
        </p:blipFill>
        <p:spPr>
          <a:xfrm>
            <a:off x="2317368" y="1680632"/>
            <a:ext cx="6436583" cy="891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286C34-935F-F604-36A8-7530B009E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68" y="1680632"/>
            <a:ext cx="6436583" cy="4756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BA3AD0-C403-9144-9456-826A36FB6FB7}"/>
              </a:ext>
            </a:extLst>
          </p:cNvPr>
          <p:cNvCxnSpPr>
            <a:cxnSpLocks/>
          </p:cNvCxnSpPr>
          <p:nvPr/>
        </p:nvCxnSpPr>
        <p:spPr>
          <a:xfrm>
            <a:off x="505522" y="2345472"/>
            <a:ext cx="186485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6A2634-C589-2885-B8CB-7CB1BABA131A}"/>
              </a:ext>
            </a:extLst>
          </p:cNvPr>
          <p:cNvCxnSpPr>
            <a:cxnSpLocks/>
          </p:cNvCxnSpPr>
          <p:nvPr/>
        </p:nvCxnSpPr>
        <p:spPr>
          <a:xfrm>
            <a:off x="505522" y="4233744"/>
            <a:ext cx="266718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2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EE0F-BA50-5522-9594-CF46C39D9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Dynamic partitioning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AB5D-D48F-597C-C6D8-6EFFAB522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27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ED77-014F-14EF-00C3-206A8493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Dynamic partitioning profiling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17ED4B-C997-7957-8C31-07FEE02C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03" y="2603500"/>
            <a:ext cx="2601097" cy="3416300"/>
          </a:xfrm>
        </p:spPr>
        <p:txBody>
          <a:bodyPr>
            <a:normAutofit/>
          </a:bodyPr>
          <a:lstStyle/>
          <a:p>
            <a:r>
              <a:rPr lang="en-GB"/>
              <a:t>Can give much better overall utilisation </a:t>
            </a:r>
          </a:p>
          <a:p>
            <a:r>
              <a:rPr lang="en-GB"/>
              <a:t>However, has a much higher overhead which can also affect performance</a:t>
            </a:r>
          </a:p>
          <a:p>
            <a:r>
              <a:rPr lang="en-GB"/>
              <a:t>We are rarely utilising 100% of our hardware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5B744-551D-ABDB-3C96-ABD4F1E9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583" y="2895198"/>
            <a:ext cx="8761413" cy="28029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3070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09AF-0731-8038-20EF-95BC0F32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Fine tuning performance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6F67-74B9-8E8F-06B9-4CA068AD1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 dirty="0"/>
              <a:t>Strike a balance between static and dynamic partitioning</a:t>
            </a:r>
          </a:p>
          <a:p>
            <a:pPr lvl="1">
              <a:lnSpc>
                <a:spcPct val="90000"/>
              </a:lnSpc>
            </a:pPr>
            <a:r>
              <a:rPr lang="en-GB" sz="1500" dirty="0"/>
              <a:t>If the chunks are too large, then you can waste performance if other threads are inactive</a:t>
            </a:r>
          </a:p>
          <a:p>
            <a:pPr lvl="1">
              <a:lnSpc>
                <a:spcPct val="90000"/>
              </a:lnSpc>
            </a:pPr>
            <a:r>
              <a:rPr lang="en-GB" sz="1500" dirty="0"/>
              <a:t>If the partitions are too dynamic, the scheduling overhead might impact performance negatively </a:t>
            </a:r>
          </a:p>
          <a:p>
            <a:pPr>
              <a:lnSpc>
                <a:spcPct val="90000"/>
              </a:lnSpc>
            </a:pPr>
            <a:r>
              <a:rPr lang="en-GB" sz="1500" dirty="0"/>
              <a:t>Other things to consider:</a:t>
            </a:r>
          </a:p>
          <a:p>
            <a:pPr lvl="1">
              <a:lnSpc>
                <a:spcPct val="90000"/>
              </a:lnSpc>
            </a:pPr>
            <a:r>
              <a:rPr lang="en-GB" sz="1500" dirty="0"/>
              <a:t>Performance will vary between machines – different clock speeds, number of cores, memory speed, memory size</a:t>
            </a:r>
          </a:p>
          <a:p>
            <a:pPr lvl="1">
              <a:lnSpc>
                <a:spcPct val="90000"/>
              </a:lnSpc>
            </a:pPr>
            <a:r>
              <a:rPr lang="en-GB" sz="1500" dirty="0"/>
              <a:t>How much performance do you really need?</a:t>
            </a:r>
          </a:p>
          <a:p>
            <a:pPr>
              <a:lnSpc>
                <a:spcPct val="90000"/>
              </a:lnSpc>
            </a:pPr>
            <a:r>
              <a:rPr lang="en-GB" sz="1500" dirty="0"/>
              <a:t>Choose the approach that is best suited to your problem!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C00929CE-C242-AF16-498A-C053B1E3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01" y="2775951"/>
            <a:ext cx="2392387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262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2F4B-9325-8BF7-BD17-237202365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0D3DD-26D4-9103-F063-FE4A4CAEBF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378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F065-161D-B5CD-3DB2-7E208C0CC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B04B5-4BE0-10EC-3F57-4D8CCD2BCB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094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09AF-0731-8038-20EF-95BC0F32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6F67-74B9-8E8F-06B9-4CA068AD1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Measuring performance </a:t>
            </a:r>
          </a:p>
          <a:p>
            <a:pPr lvl="1"/>
            <a:r>
              <a:rPr lang="en-GB" dirty="0"/>
              <a:t>Runtime, speedup, and efficiency</a:t>
            </a:r>
          </a:p>
          <a:p>
            <a:r>
              <a:rPr lang="en-GB" dirty="0"/>
              <a:t>High level techniques:</a:t>
            </a:r>
          </a:p>
          <a:p>
            <a:pPr lvl="1"/>
            <a:r>
              <a:rPr lang="en-GB" dirty="0"/>
              <a:t>Parallel LINQ:</a:t>
            </a:r>
          </a:p>
          <a:p>
            <a:pPr lvl="2"/>
            <a:r>
              <a:rPr lang="en-GB" dirty="0"/>
              <a:t>Highest level, quick and easy performance gain</a:t>
            </a:r>
          </a:p>
          <a:p>
            <a:pPr lvl="2"/>
            <a:r>
              <a:rPr lang="en-GB" dirty="0"/>
              <a:t>Minimal developer effort</a:t>
            </a:r>
          </a:p>
          <a:p>
            <a:pPr lvl="2"/>
            <a:r>
              <a:rPr lang="en-GB" dirty="0"/>
              <a:t>Code is written in a functional style which encourages code readability and correctness</a:t>
            </a:r>
          </a:p>
          <a:p>
            <a:pPr lvl="1"/>
            <a:r>
              <a:rPr lang="en-GB" dirty="0"/>
              <a:t>Parallel for:</a:t>
            </a:r>
          </a:p>
          <a:p>
            <a:pPr lvl="2"/>
            <a:r>
              <a:rPr lang="en-GB" dirty="0"/>
              <a:t>High level, quick and easy performance gain </a:t>
            </a:r>
          </a:p>
          <a:p>
            <a:pPr lvl="2"/>
            <a:r>
              <a:rPr lang="en-GB" dirty="0"/>
              <a:t>Minimal developer effort</a:t>
            </a:r>
          </a:p>
          <a:p>
            <a:pPr lvl="2"/>
            <a:r>
              <a:rPr lang="en-GB" dirty="0"/>
              <a:t>Captures common for loop pattern</a:t>
            </a:r>
          </a:p>
        </p:txBody>
      </p:sp>
    </p:spTree>
    <p:extLst>
      <p:ext uri="{BB962C8B-B14F-4D97-AF65-F5344CB8AC3E}">
        <p14:creationId xmlns:p14="http://schemas.microsoft.com/office/powerpoint/2010/main" val="576270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09AF-0731-8038-20EF-95BC0F32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6F67-74B9-8E8F-06B9-4CA068AD1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Low level techniques:</a:t>
            </a:r>
          </a:p>
          <a:p>
            <a:pPr lvl="1"/>
            <a:r>
              <a:rPr lang="en-GB" dirty="0"/>
              <a:t>Threads and thread pools:</a:t>
            </a:r>
          </a:p>
          <a:p>
            <a:pPr lvl="2"/>
            <a:r>
              <a:rPr lang="en-GB" dirty="0"/>
              <a:t>Low level, requires a lot more developer effort</a:t>
            </a:r>
          </a:p>
          <a:p>
            <a:pPr lvl="2"/>
            <a:r>
              <a:rPr lang="en-GB" dirty="0"/>
              <a:t>Can give the best results, if you put the effort in</a:t>
            </a:r>
          </a:p>
          <a:p>
            <a:r>
              <a:rPr lang="en-GB" dirty="0"/>
              <a:t>Static partitioning and dynamic partitioning:</a:t>
            </a:r>
          </a:p>
          <a:p>
            <a:pPr lvl="1"/>
            <a:r>
              <a:rPr lang="en-GB" dirty="0"/>
              <a:t>Often a compromise between the two results in the best performance </a:t>
            </a:r>
          </a:p>
          <a:p>
            <a:r>
              <a:rPr lang="en-GB" b="1" dirty="0"/>
              <a:t>Choose the best suited language construct for your problem!</a:t>
            </a:r>
          </a:p>
          <a:p>
            <a:pPr lvl="1"/>
            <a:r>
              <a:rPr lang="en-GB" dirty="0"/>
              <a:t>How much performance do you really need?</a:t>
            </a:r>
          </a:p>
        </p:txBody>
      </p:sp>
    </p:spTree>
    <p:extLst>
      <p:ext uri="{BB962C8B-B14F-4D97-AF65-F5344CB8AC3E}">
        <p14:creationId xmlns:p14="http://schemas.microsoft.com/office/powerpoint/2010/main" val="132698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B06DB-C977-7BFF-034B-48E8ED8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Required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CFD71-7AD2-A615-D719-C20E8683C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Tailored to an audience with a basic understanding of concurrency and parallel programming:</a:t>
            </a:r>
          </a:p>
          <a:p>
            <a:pPr lvl="1"/>
            <a:r>
              <a:rPr lang="en-GB" dirty="0"/>
              <a:t>Threads – sequences of execution </a:t>
            </a:r>
          </a:p>
          <a:p>
            <a:pPr lvl="1"/>
            <a:r>
              <a:rPr lang="en-GB" dirty="0"/>
              <a:t>Atomic operations – only one thread has read/write access to a variable</a:t>
            </a:r>
          </a:p>
          <a:p>
            <a:pPr lvl="1"/>
            <a:r>
              <a:rPr lang="en-GB" dirty="0"/>
              <a:t>Semaphores/barriers – controls thread access to specific regions </a:t>
            </a:r>
          </a:p>
          <a:p>
            <a:pPr lvl="1"/>
            <a:r>
              <a:rPr lang="en-GB" dirty="0"/>
              <a:t>Race conditions – multiple threads access/modify a resource at the same time which causes the threads to have inaccurate data</a:t>
            </a:r>
          </a:p>
        </p:txBody>
      </p:sp>
    </p:spTree>
    <p:extLst>
      <p:ext uri="{BB962C8B-B14F-4D97-AF65-F5344CB8AC3E}">
        <p14:creationId xmlns:p14="http://schemas.microsoft.com/office/powerpoint/2010/main" val="1394838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F476-11E2-0B98-8DCA-9A81BD5B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Learning outcomes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16A6BF-A411-047D-45B9-694AB65C75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635721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48D971C9-02FC-D1A5-EE1B-07C875331B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6934" y="2956879"/>
            <a:ext cx="3023166" cy="302316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F97F767E-4CC5-8AB5-B1FB-FF2BF8096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4417" y="2925232"/>
            <a:ext cx="3023166" cy="302316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BA0CFE98-43FA-B421-0090-E3DC0F415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81900" y="2956879"/>
            <a:ext cx="3023166" cy="30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2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09AF-0731-8038-20EF-95BC0F32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Future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6F67-74B9-8E8F-06B9-4CA068AD1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C# </a:t>
            </a:r>
            <a:r>
              <a:rPr lang="en-GB" b="1" dirty="0">
                <a:latin typeface="Arial Nova Light" panose="020B0304020202020204" pitchFamily="34" charset="0"/>
              </a:rPr>
              <a:t>Partitioner</a:t>
            </a:r>
            <a:r>
              <a:rPr lang="en-GB" dirty="0"/>
              <a:t> class – simple interface for partitioning data</a:t>
            </a:r>
          </a:p>
          <a:p>
            <a:pPr lvl="1"/>
            <a:r>
              <a:rPr lang="en-GB" dirty="0"/>
              <a:t>Can be used with any parallel approach </a:t>
            </a:r>
          </a:p>
          <a:p>
            <a:r>
              <a:rPr lang="en-GB" dirty="0"/>
              <a:t>C# </a:t>
            </a:r>
            <a:r>
              <a:rPr lang="en-GB" b="1" dirty="0">
                <a:latin typeface="Arial Nova Light" panose="020B0304020202020204" pitchFamily="34" charset="0"/>
              </a:rPr>
              <a:t>Task</a:t>
            </a:r>
            <a:r>
              <a:rPr lang="en-GB" dirty="0"/>
              <a:t> class</a:t>
            </a:r>
          </a:p>
          <a:p>
            <a:pPr lvl="1"/>
            <a:r>
              <a:rPr lang="en-GB" dirty="0"/>
              <a:t>Task parallelism, futures, and pipelines </a:t>
            </a:r>
          </a:p>
          <a:p>
            <a:pPr lvl="1"/>
            <a:r>
              <a:rPr lang="en-GB" dirty="0"/>
              <a:t>Fork/join parallelism</a:t>
            </a:r>
          </a:p>
          <a:p>
            <a:r>
              <a:rPr lang="en-GB" dirty="0"/>
              <a:t>Advanced LINQ</a:t>
            </a:r>
          </a:p>
          <a:p>
            <a:pPr lvl="1"/>
            <a:r>
              <a:rPr lang="en-GB" dirty="0"/>
              <a:t>Parallel database queries </a:t>
            </a:r>
          </a:p>
          <a:p>
            <a:pPr lvl="1"/>
            <a:r>
              <a:rPr lang="en-GB" dirty="0"/>
              <a:t>Parallel XML queries </a:t>
            </a:r>
          </a:p>
          <a:p>
            <a:r>
              <a:rPr lang="en-GB" dirty="0"/>
              <a:t>Shared memory vs distributed memory architecture </a:t>
            </a:r>
          </a:p>
          <a:p>
            <a:pPr lvl="1"/>
            <a:r>
              <a:rPr lang="en-GB" dirty="0"/>
              <a:t>Designing algorithms for distributed memory architectures </a:t>
            </a:r>
          </a:p>
        </p:txBody>
      </p:sp>
    </p:spTree>
    <p:extLst>
      <p:ext uri="{BB962C8B-B14F-4D97-AF65-F5344CB8AC3E}">
        <p14:creationId xmlns:p14="http://schemas.microsoft.com/office/powerpoint/2010/main" val="23766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F0A1-034B-5ED9-BC7B-61EB260D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References/further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229-DEED-73DC-F51D-7B1E7BCE5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Patterns of Parallel Programming, Stephen </a:t>
            </a:r>
            <a:r>
              <a:rPr lang="en-GB" dirty="0" err="1"/>
              <a:t>Toub</a:t>
            </a:r>
            <a:r>
              <a:rPr lang="en-GB" dirty="0"/>
              <a:t>, Microsoft, July 1 2010, </a:t>
            </a:r>
            <a:r>
              <a:rPr lang="en-GB" dirty="0">
                <a:hlinkClick r:id="rId3"/>
              </a:rPr>
              <a:t>https://www.microsoft.com/en-us/download/details.aspx?id=19222</a:t>
            </a:r>
            <a:endParaRPr lang="en-GB" dirty="0"/>
          </a:p>
          <a:p>
            <a:r>
              <a:rPr lang="en-GB" dirty="0"/>
              <a:t>Parallel Programming in C#, Hans-Wolfgang Loidl, 2021, </a:t>
            </a:r>
            <a:r>
              <a:rPr lang="en-GB" dirty="0">
                <a:hlinkClick r:id="rId4"/>
              </a:rPr>
              <a:t>https://www.macs.hw.ac.uk/~hwloidl/Courses/F21SC/csharp-par.pdf</a:t>
            </a:r>
            <a:endParaRPr lang="en-GB" dirty="0"/>
          </a:p>
          <a:p>
            <a:r>
              <a:rPr lang="en-GB" dirty="0"/>
              <a:t>F21DP Distributed and Parallel Technologies, Rob Stewart </a:t>
            </a:r>
          </a:p>
        </p:txBody>
      </p:sp>
    </p:spTree>
    <p:extLst>
      <p:ext uri="{BB962C8B-B14F-4D97-AF65-F5344CB8AC3E}">
        <p14:creationId xmlns:p14="http://schemas.microsoft.com/office/powerpoint/2010/main" val="2744610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E3E3-F440-FEEA-4D69-ADF8ACDB5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0B39-6840-29F3-1129-1D8E8ED45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GB" dirty="0"/>
              <a:t>Lets take a break</a:t>
            </a:r>
          </a:p>
          <a:p>
            <a:r>
              <a:rPr lang="en-GB" dirty="0"/>
              <a:t>Afterwards we will move onto our lab session</a:t>
            </a:r>
          </a:p>
          <a:p>
            <a:pPr lvl="1"/>
            <a:r>
              <a:rPr lang="en-GB" dirty="0"/>
              <a:t>Use the techniques discussed in this lecture to parallelise the </a:t>
            </a:r>
            <a:r>
              <a:rPr lang="en-GB" b="1" dirty="0"/>
              <a:t>Sobel Edge Detection </a:t>
            </a:r>
            <a:r>
              <a:rPr lang="en-GB" dirty="0"/>
              <a:t>algorithm</a:t>
            </a:r>
          </a:p>
          <a:p>
            <a:pPr lvl="1"/>
            <a:r>
              <a:rPr lang="en-GB" dirty="0"/>
              <a:t>Lab sheet and installation instructions can be found on GitHub: </a:t>
            </a:r>
            <a:r>
              <a:rPr lang="en-GB" dirty="0">
                <a:hlinkClick r:id="rId2"/>
              </a:rPr>
              <a:t>https://github.com/SolomonBaarda/f21sm-lab</a:t>
            </a:r>
            <a:endParaRPr lang="en-GB" dirty="0"/>
          </a:p>
          <a:p>
            <a:r>
              <a:rPr lang="en-GB" dirty="0"/>
              <a:t>Thank you for attending!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water, outdoor, nature, sunset&#10;&#10;Description automatically generated">
            <a:extLst>
              <a:ext uri="{FF2B5EF4-FFF2-40B4-BE49-F238E27FC236}">
                <a16:creationId xmlns:a16="http://schemas.microsoft.com/office/drawing/2014/main" id="{D4716E7F-F312-AEA3-5AD1-D61FCDB7E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4" r="-2" b="6277"/>
          <a:stretch/>
        </p:blipFill>
        <p:spPr>
          <a:xfrm>
            <a:off x="8020571" y="2775952"/>
            <a:ext cx="3080048" cy="145128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black and white photo of palm trees and a body of water&#10;&#10;Description automatically generated with low confidence">
            <a:extLst>
              <a:ext uri="{FF2B5EF4-FFF2-40B4-BE49-F238E27FC236}">
                <a16:creationId xmlns:a16="http://schemas.microsoft.com/office/drawing/2014/main" id="{3D2B2B79-BCA3-E06B-86D6-31C47DBB45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r="-2" b="6732"/>
          <a:stretch/>
        </p:blipFill>
        <p:spPr>
          <a:xfrm>
            <a:off x="8020571" y="4391827"/>
            <a:ext cx="3080048" cy="145128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178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8F2A-41E3-B156-D78D-E4B0D6B611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Lab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261F2-8247-FC75-3BF4-BD7465D28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977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E3E3-F440-FEEA-4D69-ADF8ACDB5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Lab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0B39-6840-29F3-1129-1D8E8ED45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GB" b="1" dirty="0"/>
              <a:t>Sobel edge detector</a:t>
            </a:r>
          </a:p>
          <a:p>
            <a:pPr lvl="1"/>
            <a:r>
              <a:rPr lang="en-GB" dirty="0"/>
              <a:t>An image processing algorithm used for identifying the edges of objects within an image</a:t>
            </a:r>
          </a:p>
          <a:p>
            <a:r>
              <a:rPr lang="en-GB" dirty="0"/>
              <a:t>Everything is hosted on GitHub: </a:t>
            </a:r>
            <a:r>
              <a:rPr lang="en-GB" dirty="0">
                <a:hlinkClick r:id="rId2"/>
              </a:rPr>
              <a:t>https://github.com/SolomonBaarda/f21sm-lab</a:t>
            </a:r>
            <a:endParaRPr lang="en-GB" dirty="0"/>
          </a:p>
          <a:p>
            <a:pPr lvl="1"/>
            <a:r>
              <a:rPr lang="en-GB" dirty="0"/>
              <a:t>Installation instructions – README.md</a:t>
            </a:r>
          </a:p>
          <a:p>
            <a:pPr lvl="1"/>
            <a:r>
              <a:rPr lang="en-GB" dirty="0"/>
              <a:t>Lab sheet – LABSHEET.md</a:t>
            </a:r>
          </a:p>
          <a:p>
            <a:r>
              <a:rPr lang="en-GB" b="1" dirty="0"/>
              <a:t>Make a note of your answers in a word document</a:t>
            </a:r>
          </a:p>
          <a:p>
            <a:pPr lvl="1"/>
            <a:r>
              <a:rPr lang="en-GB" dirty="0"/>
              <a:t>We will spend some time at the end of the session to discuss your answers</a:t>
            </a:r>
          </a:p>
        </p:txBody>
      </p:sp>
      <p:pic>
        <p:nvPicPr>
          <p:cNvPr id="5" name="Picture 4" descr="A picture containing water, outdoor, nature, sunset&#10;&#10;Description automatically generated">
            <a:extLst>
              <a:ext uri="{FF2B5EF4-FFF2-40B4-BE49-F238E27FC236}">
                <a16:creationId xmlns:a16="http://schemas.microsoft.com/office/drawing/2014/main" id="{D4716E7F-F312-AEA3-5AD1-D61FCDB7E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4" r="-2" b="6277"/>
          <a:stretch/>
        </p:blipFill>
        <p:spPr>
          <a:xfrm>
            <a:off x="8020571" y="2775952"/>
            <a:ext cx="3080048" cy="145128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black and white photo of palm trees and a body of water&#10;&#10;Description automatically generated with low confidence">
            <a:extLst>
              <a:ext uri="{FF2B5EF4-FFF2-40B4-BE49-F238E27FC236}">
                <a16:creationId xmlns:a16="http://schemas.microsoft.com/office/drawing/2014/main" id="{3D2B2B79-BCA3-E06B-86D6-31C47DBB45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9500" b="6732"/>
          <a:stretch/>
        </p:blipFill>
        <p:spPr>
          <a:xfrm>
            <a:off x="8020571" y="4391827"/>
            <a:ext cx="3080048" cy="145128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04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31AA-0C19-9F4E-6915-7C723BD0E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E6FF5-6545-6101-71F7-E3252D374A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11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D640-4E99-1456-566E-4CAF122D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Why do we need parallel programs?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B991E-5393-AA11-9CD2-772F344DC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617196" cy="3416300"/>
          </a:xfrm>
        </p:spPr>
        <p:txBody>
          <a:bodyPr>
            <a:normAutofit/>
          </a:bodyPr>
          <a:lstStyle/>
          <a:p>
            <a:r>
              <a:rPr lang="en-GB" dirty="0"/>
              <a:t>Clock speed is no longer increasing</a:t>
            </a:r>
          </a:p>
          <a:p>
            <a:pPr lvl="1"/>
            <a:r>
              <a:rPr lang="en-GB" dirty="0"/>
              <a:t>Its now unlikely that our sequential programs will run much faster on newer processors</a:t>
            </a:r>
          </a:p>
          <a:p>
            <a:r>
              <a:rPr lang="en-GB" dirty="0"/>
              <a:t>To get better performance, we need to change the way that we implement our algorithms</a:t>
            </a:r>
          </a:p>
          <a:p>
            <a:pPr lvl="1"/>
            <a:r>
              <a:rPr lang="en-GB" dirty="0"/>
              <a:t>Make use of the parallel nature of our hardware </a:t>
            </a:r>
          </a:p>
          <a:p>
            <a:pPr lvl="1"/>
            <a:r>
              <a:rPr lang="en-GB" dirty="0"/>
              <a:t>This requires us to change the way that we express our algorithms 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B48BBC-DB1C-0F29-B929-3AD93E373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008" y="2609851"/>
            <a:ext cx="5718692" cy="36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E029C-DF40-39D6-9FF3-37BE386D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42 Years of Microprocessor Trend Data, Karl Rupp, 2018, https://.karlrupp.net/2018/02/42-years-of-microprocewwwssor-trend-data/</a:t>
            </a:r>
          </a:p>
        </p:txBody>
      </p:sp>
    </p:spTree>
    <p:extLst>
      <p:ext uri="{BB962C8B-B14F-4D97-AF65-F5344CB8AC3E}">
        <p14:creationId xmlns:p14="http://schemas.microsoft.com/office/powerpoint/2010/main" val="424813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D640-4E99-1456-566E-4CAF122D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Why do we need parallel programs?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52D85EC-744A-25F7-A90E-CB47E32048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423739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273CF-27FE-46B4-A482-93E074B7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Parallel computing in genomic research: advances and applications, Kary Ocaña and Daniel de Oliveira, 2015, https://www.tandfonline.com/doi/full/10.2147/AABC.S64482</a:t>
            </a:r>
          </a:p>
        </p:txBody>
      </p:sp>
    </p:spTree>
    <p:extLst>
      <p:ext uri="{BB962C8B-B14F-4D97-AF65-F5344CB8AC3E}">
        <p14:creationId xmlns:p14="http://schemas.microsoft.com/office/powerpoint/2010/main" val="128887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3463-DAC5-25CB-E693-3DF75FD3D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Identifying parallelism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200BA-A84E-D2E4-C5BD-A2994CD2A5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559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778</TotalTime>
  <Words>2304</Words>
  <Application>Microsoft Office PowerPoint</Application>
  <PresentationFormat>Widescreen</PresentationFormat>
  <Paragraphs>325</Paragraphs>
  <Slides>55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Arial Nova Light</vt:lpstr>
      <vt:lpstr>Calibri</vt:lpstr>
      <vt:lpstr>Cambria Math</vt:lpstr>
      <vt:lpstr>Century Gothic</vt:lpstr>
      <vt:lpstr>Wingdings</vt:lpstr>
      <vt:lpstr>Wingdings 3</vt:lpstr>
      <vt:lpstr>Ion Boardroom</vt:lpstr>
      <vt:lpstr>Universal Parallel Programming Techniques </vt:lpstr>
      <vt:lpstr>Lecture overview</vt:lpstr>
      <vt:lpstr>About me</vt:lpstr>
      <vt:lpstr>Learning outcomes</vt:lpstr>
      <vt:lpstr>Required concepts</vt:lpstr>
      <vt:lpstr>Background</vt:lpstr>
      <vt:lpstr>Why do we need parallel programs?</vt:lpstr>
      <vt:lpstr>Why do we need parallel programs?</vt:lpstr>
      <vt:lpstr>Identifying parallelism</vt:lpstr>
      <vt:lpstr>Task parallelism </vt:lpstr>
      <vt:lpstr>Data parallelism </vt:lpstr>
      <vt:lpstr>Task/data parallelism overlap</vt:lpstr>
      <vt:lpstr>Delightfully/embarrassingly parallel problems</vt:lpstr>
      <vt:lpstr>Evaluating performance </vt:lpstr>
      <vt:lpstr>Why is measuring performance important?</vt:lpstr>
      <vt:lpstr>Measuring runtime</vt:lpstr>
      <vt:lpstr>Calculating speedup</vt:lpstr>
      <vt:lpstr>Calculating parallel efficiency </vt:lpstr>
      <vt:lpstr>Any questions?</vt:lpstr>
      <vt:lpstr>Introduction to C#</vt:lpstr>
      <vt:lpstr>Introduction to C#</vt:lpstr>
      <vt:lpstr>Why C#?</vt:lpstr>
      <vt:lpstr>Parallel techniques </vt:lpstr>
      <vt:lpstr>High-level overview</vt:lpstr>
      <vt:lpstr>Parallel for</vt:lpstr>
      <vt:lpstr>Parallel for demo</vt:lpstr>
      <vt:lpstr>Higher order functions</vt:lpstr>
      <vt:lpstr>Functional parallel programming</vt:lpstr>
      <vt:lpstr>Parallel LINQ</vt:lpstr>
      <vt:lpstr>PLINQ Demo</vt:lpstr>
      <vt:lpstr>Threads</vt:lpstr>
      <vt:lpstr>Static partitioning - chunks</vt:lpstr>
      <vt:lpstr>Threads - chunks</vt:lpstr>
      <vt:lpstr>Threads Demo</vt:lpstr>
      <vt:lpstr>Problems with this approach</vt:lpstr>
      <vt:lpstr>Thread pools</vt:lpstr>
      <vt:lpstr>Thread pools</vt:lpstr>
      <vt:lpstr>Thread pool demo</vt:lpstr>
      <vt:lpstr>Problems with static partitioning</vt:lpstr>
      <vt:lpstr>Static chunks profiling results</vt:lpstr>
      <vt:lpstr>Dynamic partitioning</vt:lpstr>
      <vt:lpstr>Dynamic partitioning</vt:lpstr>
      <vt:lpstr>Dynamic partitioning demo</vt:lpstr>
      <vt:lpstr>Dynamic partitioning profiling results</vt:lpstr>
      <vt:lpstr>Fine tuning performance </vt:lpstr>
      <vt:lpstr>Any questions?</vt:lpstr>
      <vt:lpstr>Summary</vt:lpstr>
      <vt:lpstr>Summary</vt:lpstr>
      <vt:lpstr>Summary</vt:lpstr>
      <vt:lpstr>Learning outcomes</vt:lpstr>
      <vt:lpstr>Future topics</vt:lpstr>
      <vt:lpstr>References/further reading</vt:lpstr>
      <vt:lpstr>Up next</vt:lpstr>
      <vt:lpstr>Lab session</vt:lpstr>
      <vt:lpstr>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Solomon</dc:creator>
  <cp:lastModifiedBy>Solomon</cp:lastModifiedBy>
  <cp:revision>1</cp:revision>
  <cp:lastPrinted>2023-03-02T12:54:24Z</cp:lastPrinted>
  <dcterms:created xsi:type="dcterms:W3CDTF">2023-02-08T17:24:14Z</dcterms:created>
  <dcterms:modified xsi:type="dcterms:W3CDTF">2023-03-22T16:42:10Z</dcterms:modified>
</cp:coreProperties>
</file>